
<file path=[Content_Types].xml><?xml version="1.0" encoding="utf-8"?>
<Types xmlns="http://schemas.openxmlformats.org/package/2006/content-types">
  <Default Extension="mp3" ContentType="audio/unknown"/>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84" r:id="rId17"/>
    <p:sldId id="271" r:id="rId18"/>
    <p:sldId id="283" r:id="rId19"/>
    <p:sldId id="273" r:id="rId20"/>
    <p:sldId id="274" r:id="rId21"/>
    <p:sldId id="275" r:id="rId22"/>
    <p:sldId id="276" r:id="rId23"/>
    <p:sldId id="277" r:id="rId24"/>
    <p:sldId id="278" r:id="rId25"/>
    <p:sldId id="285" r:id="rId26"/>
    <p:sldId id="286" r:id="rId27"/>
    <p:sldId id="287" r:id="rId28"/>
    <p:sldId id="288" r:id="rId29"/>
    <p:sldId id="289" r:id="rId30"/>
    <p:sldId id="279" r:id="rId31"/>
    <p:sldId id="281" r:id="rId32"/>
  </p:sldIdLst>
  <p:sldSz cx="9144000" cy="6858000" type="screen4x3"/>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3B39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9" autoAdjust="0"/>
    <p:restoredTop sz="94684" autoAdjust="0"/>
  </p:normalViewPr>
  <p:slideViewPr>
    <p:cSldViewPr>
      <p:cViewPr>
        <p:scale>
          <a:sx n="76" d="100"/>
          <a:sy n="76" d="100"/>
        </p:scale>
        <p:origin x="-894" y="-5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DE"/>
          </a:p>
        </p:txBody>
      </p:sp>
      <p:sp>
        <p:nvSpPr>
          <p:cNvPr id="4" name="Datumsplatzhalter 3"/>
          <p:cNvSpPr>
            <a:spLocks noGrp="1"/>
          </p:cNvSpPr>
          <p:nvPr>
            <p:ph type="dt" sz="half" idx="10"/>
          </p:nvPr>
        </p:nvSpPr>
        <p:spPr/>
        <p:txBody>
          <a:bodyPr/>
          <a:lstStyle/>
          <a:p>
            <a:fld id="{5791189B-28E6-4D0F-9D84-185C76EC71DE}" type="datetimeFigureOut">
              <a:rPr lang="de-DE" smtClean="0"/>
              <a:t>23.10.2013</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5127C59F-A1DB-428B-880A-831D2404D7DA}" type="slidenum">
              <a:rPr lang="de-DE" smtClean="0"/>
              <a:t>‹Nr.›</a:t>
            </a:fld>
            <a:endParaRPr lang="de-DE"/>
          </a:p>
        </p:txBody>
      </p:sp>
    </p:spTree>
    <p:extLst>
      <p:ext uri="{BB962C8B-B14F-4D97-AF65-F5344CB8AC3E}">
        <p14:creationId xmlns:p14="http://schemas.microsoft.com/office/powerpoint/2010/main" val="909174316"/>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5791189B-28E6-4D0F-9D84-185C76EC71DE}" type="datetimeFigureOut">
              <a:rPr lang="de-DE" smtClean="0"/>
              <a:t>23.10.2013</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5127C59F-A1DB-428B-880A-831D2404D7DA}" type="slidenum">
              <a:rPr lang="de-DE" smtClean="0"/>
              <a:t>‹Nr.›</a:t>
            </a:fld>
            <a:endParaRPr lang="de-DE"/>
          </a:p>
        </p:txBody>
      </p:sp>
    </p:spTree>
    <p:extLst>
      <p:ext uri="{BB962C8B-B14F-4D97-AF65-F5344CB8AC3E}">
        <p14:creationId xmlns:p14="http://schemas.microsoft.com/office/powerpoint/2010/main" val="3909260679"/>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5791189B-28E6-4D0F-9D84-185C76EC71DE}" type="datetimeFigureOut">
              <a:rPr lang="de-DE" smtClean="0"/>
              <a:t>23.10.2013</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5127C59F-A1DB-428B-880A-831D2404D7DA}" type="slidenum">
              <a:rPr lang="de-DE" smtClean="0"/>
              <a:t>‹Nr.›</a:t>
            </a:fld>
            <a:endParaRPr lang="de-DE"/>
          </a:p>
        </p:txBody>
      </p:sp>
    </p:spTree>
    <p:extLst>
      <p:ext uri="{BB962C8B-B14F-4D97-AF65-F5344CB8AC3E}">
        <p14:creationId xmlns:p14="http://schemas.microsoft.com/office/powerpoint/2010/main" val="2989196292"/>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5791189B-28E6-4D0F-9D84-185C76EC71DE}" type="datetimeFigureOut">
              <a:rPr lang="de-DE" smtClean="0"/>
              <a:t>23.10.2013</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5127C59F-A1DB-428B-880A-831D2404D7DA}" type="slidenum">
              <a:rPr lang="de-DE" smtClean="0"/>
              <a:t>‹Nr.›</a:t>
            </a:fld>
            <a:endParaRPr lang="de-DE"/>
          </a:p>
        </p:txBody>
      </p:sp>
    </p:spTree>
    <p:extLst>
      <p:ext uri="{BB962C8B-B14F-4D97-AF65-F5344CB8AC3E}">
        <p14:creationId xmlns:p14="http://schemas.microsoft.com/office/powerpoint/2010/main" val="3917965009"/>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Textmasterformat bearbeiten</a:t>
            </a:r>
          </a:p>
        </p:txBody>
      </p:sp>
      <p:sp>
        <p:nvSpPr>
          <p:cNvPr id="4" name="Datumsplatzhalter 3"/>
          <p:cNvSpPr>
            <a:spLocks noGrp="1"/>
          </p:cNvSpPr>
          <p:nvPr>
            <p:ph type="dt" sz="half" idx="10"/>
          </p:nvPr>
        </p:nvSpPr>
        <p:spPr/>
        <p:txBody>
          <a:bodyPr/>
          <a:lstStyle/>
          <a:p>
            <a:fld id="{5791189B-28E6-4D0F-9D84-185C76EC71DE}" type="datetimeFigureOut">
              <a:rPr lang="de-DE" smtClean="0"/>
              <a:t>23.10.2013</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5127C59F-A1DB-428B-880A-831D2404D7DA}" type="slidenum">
              <a:rPr lang="de-DE" smtClean="0"/>
              <a:t>‹Nr.›</a:t>
            </a:fld>
            <a:endParaRPr lang="de-DE"/>
          </a:p>
        </p:txBody>
      </p:sp>
    </p:spTree>
    <p:extLst>
      <p:ext uri="{BB962C8B-B14F-4D97-AF65-F5344CB8AC3E}">
        <p14:creationId xmlns:p14="http://schemas.microsoft.com/office/powerpoint/2010/main" val="953273149"/>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p:txBody>
          <a:bodyPr/>
          <a:lstStyle/>
          <a:p>
            <a:fld id="{5791189B-28E6-4D0F-9D84-185C76EC71DE}" type="datetimeFigureOut">
              <a:rPr lang="de-DE" smtClean="0"/>
              <a:t>23.10.2013</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5127C59F-A1DB-428B-880A-831D2404D7DA}" type="slidenum">
              <a:rPr lang="de-DE" smtClean="0"/>
              <a:t>‹Nr.›</a:t>
            </a:fld>
            <a:endParaRPr lang="de-DE"/>
          </a:p>
        </p:txBody>
      </p:sp>
    </p:spTree>
    <p:extLst>
      <p:ext uri="{BB962C8B-B14F-4D97-AF65-F5344CB8AC3E}">
        <p14:creationId xmlns:p14="http://schemas.microsoft.com/office/powerpoint/2010/main" val="2069717925"/>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p>
            <a:fld id="{5791189B-28E6-4D0F-9D84-185C76EC71DE}" type="datetimeFigureOut">
              <a:rPr lang="de-DE" smtClean="0"/>
              <a:t>23.10.2013</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5127C59F-A1DB-428B-880A-831D2404D7DA}" type="slidenum">
              <a:rPr lang="de-DE" smtClean="0"/>
              <a:t>‹Nr.›</a:t>
            </a:fld>
            <a:endParaRPr lang="de-DE"/>
          </a:p>
        </p:txBody>
      </p:sp>
    </p:spTree>
    <p:extLst>
      <p:ext uri="{BB962C8B-B14F-4D97-AF65-F5344CB8AC3E}">
        <p14:creationId xmlns:p14="http://schemas.microsoft.com/office/powerpoint/2010/main" val="3701964144"/>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p>
            <a:fld id="{5791189B-28E6-4D0F-9D84-185C76EC71DE}" type="datetimeFigureOut">
              <a:rPr lang="de-DE" smtClean="0"/>
              <a:t>23.10.2013</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5127C59F-A1DB-428B-880A-831D2404D7DA}" type="slidenum">
              <a:rPr lang="de-DE" smtClean="0"/>
              <a:t>‹Nr.›</a:t>
            </a:fld>
            <a:endParaRPr lang="de-DE"/>
          </a:p>
        </p:txBody>
      </p:sp>
    </p:spTree>
    <p:extLst>
      <p:ext uri="{BB962C8B-B14F-4D97-AF65-F5344CB8AC3E}">
        <p14:creationId xmlns:p14="http://schemas.microsoft.com/office/powerpoint/2010/main" val="2542416556"/>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5791189B-28E6-4D0F-9D84-185C76EC71DE}" type="datetimeFigureOut">
              <a:rPr lang="de-DE" smtClean="0"/>
              <a:t>23.10.2013</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5127C59F-A1DB-428B-880A-831D2404D7DA}" type="slidenum">
              <a:rPr lang="de-DE" smtClean="0"/>
              <a:t>‹Nr.›</a:t>
            </a:fld>
            <a:endParaRPr lang="de-DE"/>
          </a:p>
        </p:txBody>
      </p:sp>
    </p:spTree>
    <p:extLst>
      <p:ext uri="{BB962C8B-B14F-4D97-AF65-F5344CB8AC3E}">
        <p14:creationId xmlns:p14="http://schemas.microsoft.com/office/powerpoint/2010/main" val="579785866"/>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p>
            <a:fld id="{5791189B-28E6-4D0F-9D84-185C76EC71DE}" type="datetimeFigureOut">
              <a:rPr lang="de-DE" smtClean="0"/>
              <a:t>23.10.2013</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5127C59F-A1DB-428B-880A-831D2404D7DA}" type="slidenum">
              <a:rPr lang="de-DE" smtClean="0"/>
              <a:t>‹Nr.›</a:t>
            </a:fld>
            <a:endParaRPr lang="de-DE"/>
          </a:p>
        </p:txBody>
      </p:sp>
    </p:spTree>
    <p:extLst>
      <p:ext uri="{BB962C8B-B14F-4D97-AF65-F5344CB8AC3E}">
        <p14:creationId xmlns:p14="http://schemas.microsoft.com/office/powerpoint/2010/main" val="1034544733"/>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p>
            <a:fld id="{5791189B-28E6-4D0F-9D84-185C76EC71DE}" type="datetimeFigureOut">
              <a:rPr lang="de-DE" smtClean="0"/>
              <a:t>23.10.2013</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5127C59F-A1DB-428B-880A-831D2404D7DA}" type="slidenum">
              <a:rPr lang="de-DE" smtClean="0"/>
              <a:t>‹Nr.›</a:t>
            </a:fld>
            <a:endParaRPr lang="de-DE"/>
          </a:p>
        </p:txBody>
      </p:sp>
    </p:spTree>
    <p:extLst>
      <p:ext uri="{BB962C8B-B14F-4D97-AF65-F5344CB8AC3E}">
        <p14:creationId xmlns:p14="http://schemas.microsoft.com/office/powerpoint/2010/main" val="448160908"/>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FBEAC7"/>
            </a:gs>
            <a:gs pos="17999">
              <a:srgbClr val="FEE7F2"/>
            </a:gs>
            <a:gs pos="36000">
              <a:srgbClr val="FAC77D"/>
            </a:gs>
            <a:gs pos="61000">
              <a:srgbClr val="FBA97D"/>
            </a:gs>
            <a:gs pos="82001">
              <a:srgbClr val="FBD49C"/>
            </a:gs>
            <a:gs pos="100000">
              <a:srgbClr val="FEE7F2"/>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smtClean="0"/>
              <a:t>Titelmasterformat durch Klicken bearbeiten</a:t>
            </a:r>
            <a:endParaRPr lang="de-DE"/>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91189B-28E6-4D0F-9D84-185C76EC71DE}" type="datetimeFigureOut">
              <a:rPr lang="de-DE" smtClean="0"/>
              <a:t>23.10.2013</a:t>
            </a:fld>
            <a:endParaRPr lang="de-DE"/>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27C59F-A1DB-428B-880A-831D2404D7DA}" type="slidenum">
              <a:rPr lang="de-DE" smtClean="0"/>
              <a:t>‹Nr.›</a:t>
            </a:fld>
            <a:endParaRPr lang="de-DE"/>
          </a:p>
        </p:txBody>
      </p:sp>
    </p:spTree>
    <p:extLst>
      <p:ext uri="{BB962C8B-B14F-4D97-AF65-F5344CB8AC3E}">
        <p14:creationId xmlns:p14="http://schemas.microsoft.com/office/powerpoint/2010/main" val="7522077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wip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5.xml"/><Relationship Id="rId4" Type="http://schemas.openxmlformats.org/officeDocument/2006/relationships/image" Target="../media/image34.jpe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5.xml"/><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png"/><Relationship Id="rId5" Type="http://schemas.openxmlformats.org/officeDocument/2006/relationships/image" Target="../media/image46.png"/><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918648" cy="1802631"/>
          </a:xfrm>
        </p:spPr>
        <p:txBody>
          <a:bodyPr>
            <a:normAutofit/>
          </a:bodyPr>
          <a:lstStyle/>
          <a:p>
            <a:r>
              <a:rPr lang="de-DE" sz="6000" dirty="0" smtClean="0">
                <a:latin typeface="Algerian" panose="04020705040A02060702" pitchFamily="82" charset="0"/>
              </a:rPr>
              <a:t>In Memoires </a:t>
            </a:r>
            <a:endParaRPr lang="de-DE" sz="6000" dirty="0">
              <a:latin typeface="Algerian" panose="04020705040A02060702" pitchFamily="82" charset="0"/>
            </a:endParaRPr>
          </a:p>
        </p:txBody>
      </p:sp>
      <p:pic>
        <p:nvPicPr>
          <p:cNvPr id="4" name="E.M.D. - Save Tonigh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34400" y="6182072"/>
            <a:ext cx="609600" cy="304800"/>
          </a:xfrm>
          <a:prstGeom prst="rect">
            <a:avLst/>
          </a:prstGeom>
        </p:spPr>
      </p:pic>
    </p:spTree>
    <p:extLst>
      <p:ext uri="{BB962C8B-B14F-4D97-AF65-F5344CB8AC3E}">
        <p14:creationId xmlns:p14="http://schemas.microsoft.com/office/powerpoint/2010/main" val="1397401473"/>
      </p:ext>
    </p:extLst>
  </p:cSld>
  <p:clrMapOvr>
    <a:masterClrMapping/>
  </p:clrMapOvr>
  <mc:AlternateContent xmlns:mc="http://schemas.openxmlformats.org/markup-compatibility/2006" xmlns:p14="http://schemas.microsoft.com/office/powerpoint/2010/main">
    <mc:Choice Requires="p14">
      <p:transition spd="slow" p14:dur="800" advClick="0" advTm="4000">
        <p14:flythrough/>
      </p:transition>
    </mc:Choice>
    <mc:Fallback xmlns="">
      <p:transition spd="slow"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linds(horizontal)">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2"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1520" y="476672"/>
            <a:ext cx="8229600" cy="1143000"/>
          </a:xfrm>
        </p:spPr>
        <p:txBody>
          <a:bodyPr>
            <a:normAutofit fontScale="90000"/>
          </a:bodyPr>
          <a:lstStyle/>
          <a:p>
            <a:r>
              <a:rPr lang="de-DE" dirty="0" smtClean="0">
                <a:latin typeface="Blackadder ITC" panose="04020505051007020D02" pitchFamily="82" charset="0"/>
              </a:rPr>
              <a:t>Ein Anruf:</a:t>
            </a:r>
            <a:br>
              <a:rPr lang="de-DE" dirty="0" smtClean="0">
                <a:latin typeface="Blackadder ITC" panose="04020505051007020D02" pitchFamily="82" charset="0"/>
              </a:rPr>
            </a:br>
            <a:r>
              <a:rPr lang="de-DE" dirty="0" smtClean="0">
                <a:latin typeface="Blackadder ITC" panose="04020505051007020D02" pitchFamily="82" charset="0"/>
              </a:rPr>
              <a:t>X- </a:t>
            </a:r>
            <a:r>
              <a:rPr lang="de-DE" dirty="0" err="1" smtClean="0">
                <a:latin typeface="Blackadder ITC" panose="04020505051007020D02" pitchFamily="82" charset="0"/>
              </a:rPr>
              <a:t>Diaries</a:t>
            </a:r>
            <a:r>
              <a:rPr lang="de-DE" dirty="0" smtClean="0">
                <a:latin typeface="Blackadder ITC" panose="04020505051007020D02" pitchFamily="82" charset="0"/>
              </a:rPr>
              <a:t>!</a:t>
            </a:r>
            <a:r>
              <a:rPr lang="de-DE" dirty="0">
                <a:latin typeface="Blackadder ITC" panose="04020505051007020D02" pitchFamily="82" charset="0"/>
              </a:rPr>
              <a:t/>
            </a:r>
            <a:br>
              <a:rPr lang="de-DE" dirty="0">
                <a:latin typeface="Blackadder ITC" panose="04020505051007020D02" pitchFamily="82" charset="0"/>
              </a:rPr>
            </a:br>
            <a:r>
              <a:rPr lang="de-DE" dirty="0" smtClean="0">
                <a:latin typeface="Blackadder ITC" panose="04020505051007020D02" pitchFamily="82" charset="0"/>
              </a:rPr>
              <a:t> 5 Wochen auf Mallorca folgten…</a:t>
            </a:r>
            <a:endParaRPr lang="de-DE" dirty="0">
              <a:latin typeface="Blackadder ITC" panose="04020505051007020D02" pitchFamily="82" charset="0"/>
            </a:endParaRPr>
          </a:p>
        </p:txBody>
      </p:sp>
      <p:pic>
        <p:nvPicPr>
          <p:cNvPr id="10242" name="Picture 2" descr="C:\Users\Sarah\Desktop\Neuer Ordner\promi.JPG"/>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995561" y="2174875"/>
            <a:ext cx="2963466" cy="3951288"/>
          </a:xfrm>
          <a:prstGeom prst="rect">
            <a:avLst/>
          </a:prstGeom>
          <a:noFill/>
          <a:extLst>
            <a:ext uri="{909E8E84-426E-40DD-AFC4-6F175D3DCCD1}">
              <a14:hiddenFill xmlns:a14="http://schemas.microsoft.com/office/drawing/2010/main">
                <a:solidFill>
                  <a:srgbClr val="FFFFFF"/>
                </a:solidFill>
              </a14:hiddenFill>
            </a:ext>
          </a:extLst>
        </p:spPr>
      </p:pic>
      <p:pic>
        <p:nvPicPr>
          <p:cNvPr id="10243" name="Picture 3" descr="C:\Users\Sarah\Desktop\Neuer Ordner\IMG_2025.JPG"/>
          <p:cNvPicPr>
            <a:picLocks noGrp="1" noChangeAspect="1" noChangeArrowheads="1"/>
          </p:cNvPicPr>
          <p:nvPr>
            <p:ph sz="quarter" idx="4"/>
          </p:nvPr>
        </p:nvPicPr>
        <p:blipFill>
          <a:blip r:embed="rId3" cstate="print">
            <a:extLst>
              <a:ext uri="{28A0092B-C50C-407E-A947-70E740481C1C}">
                <a14:useLocalDpi xmlns:a14="http://schemas.microsoft.com/office/drawing/2010/main" val="0"/>
              </a:ext>
            </a:extLst>
          </a:blip>
          <a:srcRect/>
          <a:stretch>
            <a:fillRect/>
          </a:stretch>
        </p:blipFill>
        <p:spPr bwMode="auto">
          <a:xfrm>
            <a:off x="5184179" y="2174875"/>
            <a:ext cx="2963466" cy="3951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1588626"/>
      </p:ext>
    </p:extLst>
  </p:cSld>
  <p:clrMapOvr>
    <a:masterClrMapping/>
  </p:clrMapOvr>
  <mc:AlternateContent xmlns:mc="http://schemas.openxmlformats.org/markup-compatibility/2006" xmlns:p14="http://schemas.microsoft.com/office/powerpoint/2010/main">
    <mc:Choice Requires="p14">
      <p:transition spd="slow" p14:dur="1600" advClick="0" advTm="8000">
        <p14:gallery dir="l"/>
      </p:transition>
    </mc:Choice>
    <mc:Fallback xmlns="">
      <p:transition spd="slow" advClick="0" advTm="8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79512" y="188640"/>
            <a:ext cx="8229600" cy="1143000"/>
          </a:xfrm>
        </p:spPr>
        <p:txBody>
          <a:bodyPr>
            <a:normAutofit/>
          </a:bodyPr>
          <a:lstStyle/>
          <a:p>
            <a:r>
              <a:rPr lang="de-DE" sz="3200" dirty="0" smtClean="0">
                <a:latin typeface="Blackadder ITC" panose="04020505051007020D02" pitchFamily="82" charset="0"/>
              </a:rPr>
              <a:t>…..in den du fleißig an unserm Nest gewerkelt hast, und mir damit eine Große Freude gemacht hast</a:t>
            </a:r>
            <a:endParaRPr lang="de-DE" sz="3200" dirty="0">
              <a:latin typeface="Blackadder ITC" panose="04020505051007020D02" pitchFamily="82" charset="0"/>
            </a:endParaRPr>
          </a:p>
        </p:txBody>
      </p:sp>
      <p:sp>
        <p:nvSpPr>
          <p:cNvPr id="3" name="Textplatzhalter 2"/>
          <p:cNvSpPr>
            <a:spLocks noGrp="1"/>
          </p:cNvSpPr>
          <p:nvPr>
            <p:ph type="body" idx="1"/>
          </p:nvPr>
        </p:nvSpPr>
        <p:spPr/>
        <p:txBody>
          <a:bodyPr/>
          <a:lstStyle/>
          <a:p>
            <a:endParaRPr lang="de-DE" dirty="0"/>
          </a:p>
        </p:txBody>
      </p:sp>
      <p:sp>
        <p:nvSpPr>
          <p:cNvPr id="5" name="Textplatzhalter 4"/>
          <p:cNvSpPr>
            <a:spLocks noGrp="1"/>
          </p:cNvSpPr>
          <p:nvPr>
            <p:ph type="body" sz="quarter" idx="3"/>
          </p:nvPr>
        </p:nvSpPr>
        <p:spPr/>
        <p:txBody>
          <a:bodyPr/>
          <a:lstStyle/>
          <a:p>
            <a:endParaRPr lang="de-DE"/>
          </a:p>
        </p:txBody>
      </p:sp>
      <p:pic>
        <p:nvPicPr>
          <p:cNvPr id="11266" name="Picture 2" descr="C:\Users\Sarah\Desktop\Neuer Ordner\Bild 795.jpg"/>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995561" y="2174875"/>
            <a:ext cx="2963466" cy="3951288"/>
          </a:xfrm>
          <a:prstGeom prst="rect">
            <a:avLst/>
          </a:prstGeom>
          <a:noFill/>
          <a:extLst>
            <a:ext uri="{909E8E84-426E-40DD-AFC4-6F175D3DCCD1}">
              <a14:hiddenFill xmlns:a14="http://schemas.microsoft.com/office/drawing/2010/main">
                <a:solidFill>
                  <a:srgbClr val="FFFFFF"/>
                </a:solidFill>
              </a14:hiddenFill>
            </a:ext>
          </a:extLst>
        </p:spPr>
      </p:pic>
      <p:pic>
        <p:nvPicPr>
          <p:cNvPr id="11267" name="Picture 3" descr="C:\Users\Sarah\Desktop\Neuer Ordner\Bild 1768.jpg"/>
          <p:cNvPicPr>
            <a:picLocks noGrp="1" noChangeAspect="1" noChangeArrowheads="1"/>
          </p:cNvPicPr>
          <p:nvPr>
            <p:ph sz="quarter" idx="4"/>
          </p:nvPr>
        </p:nvPicPr>
        <p:blipFill>
          <a:blip r:embed="rId3">
            <a:extLst>
              <a:ext uri="{28A0092B-C50C-407E-A947-70E740481C1C}">
                <a14:useLocalDpi xmlns:a14="http://schemas.microsoft.com/office/drawing/2010/main" val="0"/>
              </a:ext>
            </a:extLst>
          </a:blip>
          <a:srcRect/>
          <a:stretch>
            <a:fillRect/>
          </a:stretch>
        </p:blipFill>
        <p:spPr bwMode="auto">
          <a:xfrm>
            <a:off x="4645025" y="2634853"/>
            <a:ext cx="4041775" cy="30313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7854957"/>
      </p:ext>
    </p:extLst>
  </p:cSld>
  <p:clrMapOvr>
    <a:masterClrMapping/>
  </p:clrMapOvr>
  <mc:AlternateContent xmlns:mc="http://schemas.openxmlformats.org/markup-compatibility/2006" xmlns:p14="http://schemas.microsoft.com/office/powerpoint/2010/main">
    <mc:Choice Requires="p14">
      <p:transition spd="slow" p14:dur="3900" advClick="0" advTm="8000">
        <p14:glitter pattern="hexagon"/>
      </p:transition>
    </mc:Choice>
    <mc:Fallback xmlns="">
      <p:transition spd="slow" advClick="0" advTm="8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03103" y="260648"/>
            <a:ext cx="8229600" cy="1143000"/>
          </a:xfrm>
        </p:spPr>
        <p:txBody>
          <a:bodyPr/>
          <a:lstStyle/>
          <a:p>
            <a:r>
              <a:rPr lang="de-DE" dirty="0" smtClean="0">
                <a:latin typeface="Blackadder ITC" panose="04020505051007020D02" pitchFamily="82" charset="0"/>
              </a:rPr>
              <a:t>Mein 24. Geburtstag stand an &lt;3</a:t>
            </a:r>
            <a:endParaRPr lang="de-DE" dirty="0">
              <a:latin typeface="Blackadder ITC" panose="04020505051007020D02" pitchFamily="82" charset="0"/>
            </a:endParaRPr>
          </a:p>
        </p:txBody>
      </p:sp>
      <p:sp>
        <p:nvSpPr>
          <p:cNvPr id="4" name="Inhaltsplatzhalter 3"/>
          <p:cNvSpPr>
            <a:spLocks noGrp="1"/>
          </p:cNvSpPr>
          <p:nvPr>
            <p:ph sz="half" idx="2"/>
          </p:nvPr>
        </p:nvSpPr>
        <p:spPr/>
        <p:txBody>
          <a:bodyPr/>
          <a:lstStyle/>
          <a:p>
            <a:endParaRPr lang="de-DE" dirty="0"/>
          </a:p>
        </p:txBody>
      </p:sp>
      <p:sp>
        <p:nvSpPr>
          <p:cNvPr id="6" name="Inhaltsplatzhalter 5"/>
          <p:cNvSpPr>
            <a:spLocks noGrp="1"/>
          </p:cNvSpPr>
          <p:nvPr>
            <p:ph sz="quarter" idx="4"/>
          </p:nvPr>
        </p:nvSpPr>
        <p:spPr/>
        <p:txBody>
          <a:bodyPr/>
          <a:lstStyle/>
          <a:p>
            <a:endParaRPr lang="de-DE"/>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2060848"/>
            <a:ext cx="7436623" cy="39063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89740750"/>
      </p:ext>
    </p:extLst>
  </p:cSld>
  <p:clrMapOvr>
    <a:masterClrMapping/>
  </p:clrMapOvr>
  <p:transition spd="slow" advClick="0" advTm="5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smtClean="0">
                <a:latin typeface="Blackadder ITC" panose="04020505051007020D02" pitchFamily="82" charset="0"/>
              </a:rPr>
              <a:t>Am 3. 10. sind wir aufs Fest am Brandenburger Tor gegangen</a:t>
            </a:r>
            <a:endParaRPr lang="de-DE" dirty="0">
              <a:latin typeface="Blackadder ITC" panose="04020505051007020D02" pitchFamily="82" charset="0"/>
            </a:endParaRPr>
          </a:p>
        </p:txBody>
      </p:sp>
      <p:sp>
        <p:nvSpPr>
          <p:cNvPr id="3" name="Textplatzhalter 2"/>
          <p:cNvSpPr>
            <a:spLocks noGrp="1"/>
          </p:cNvSpPr>
          <p:nvPr>
            <p:ph type="body" idx="1"/>
          </p:nvPr>
        </p:nvSpPr>
        <p:spPr/>
        <p:txBody>
          <a:bodyPr/>
          <a:lstStyle/>
          <a:p>
            <a:r>
              <a:rPr lang="de-DE" dirty="0" smtClean="0">
                <a:latin typeface="Blackadder ITC" panose="04020505051007020D02" pitchFamily="82" charset="0"/>
              </a:rPr>
              <a:t>Mit dabei , Daniel und Maria</a:t>
            </a:r>
            <a:endParaRPr lang="de-DE" dirty="0">
              <a:latin typeface="Blackadder ITC" panose="04020505051007020D02" pitchFamily="82" charset="0"/>
            </a:endParaRPr>
          </a:p>
        </p:txBody>
      </p:sp>
      <p:sp>
        <p:nvSpPr>
          <p:cNvPr id="4" name="Inhaltsplatzhalter 3"/>
          <p:cNvSpPr>
            <a:spLocks noGrp="1"/>
          </p:cNvSpPr>
          <p:nvPr>
            <p:ph sz="half" idx="2"/>
          </p:nvPr>
        </p:nvSpPr>
        <p:spPr/>
        <p:txBody>
          <a:bodyPr/>
          <a:lstStyle/>
          <a:p>
            <a:endParaRPr lang="de-DE" dirty="0"/>
          </a:p>
        </p:txBody>
      </p:sp>
      <p:sp>
        <p:nvSpPr>
          <p:cNvPr id="5" name="Textplatzhalter 4"/>
          <p:cNvSpPr>
            <a:spLocks noGrp="1"/>
          </p:cNvSpPr>
          <p:nvPr>
            <p:ph type="body" sz="quarter" idx="3"/>
          </p:nvPr>
        </p:nvSpPr>
        <p:spPr/>
        <p:txBody>
          <a:bodyPr/>
          <a:lstStyle/>
          <a:p>
            <a:endParaRPr lang="de-DE"/>
          </a:p>
        </p:txBody>
      </p:sp>
      <p:pic>
        <p:nvPicPr>
          <p:cNvPr id="1331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7584" y="2132856"/>
            <a:ext cx="3096344" cy="41284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5" name="Picture 3" descr="C:\Users\Sarah\Desktop\Neuer Ordner\Bild 2087.jpg"/>
          <p:cNvPicPr>
            <a:picLocks noGrp="1" noChangeAspect="1" noChangeArrowheads="1"/>
          </p:cNvPicPr>
          <p:nvPr>
            <p:ph sz="quarter" idx="4"/>
          </p:nvPr>
        </p:nvPicPr>
        <p:blipFill>
          <a:blip r:embed="rId3" cstate="print">
            <a:extLst>
              <a:ext uri="{28A0092B-C50C-407E-A947-70E740481C1C}">
                <a14:useLocalDpi xmlns:a14="http://schemas.microsoft.com/office/drawing/2010/main" val="0"/>
              </a:ext>
            </a:extLst>
          </a:blip>
          <a:srcRect/>
          <a:stretch>
            <a:fillRect/>
          </a:stretch>
        </p:blipFill>
        <p:spPr bwMode="auto">
          <a:xfrm>
            <a:off x="4645025" y="2634853"/>
            <a:ext cx="4041775" cy="30313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7464024"/>
      </p:ext>
    </p:extLst>
  </p:cSld>
  <p:clrMapOvr>
    <a:masterClrMapping/>
  </p:clrMapOvr>
  <p:transition spd="slow" advClick="0" advTm="8000">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smtClean="0">
                <a:latin typeface="Blackadder ITC" panose="04020505051007020D02" pitchFamily="82" charset="0"/>
              </a:rPr>
              <a:t>Halloween stand vor der Tür, wir suchten die passende Verkleidung…</a:t>
            </a:r>
            <a:endParaRPr lang="de-DE" dirty="0">
              <a:latin typeface="Blackadder ITC" panose="04020505051007020D02" pitchFamily="82" charset="0"/>
            </a:endParaRPr>
          </a:p>
        </p:txBody>
      </p:sp>
      <p:sp>
        <p:nvSpPr>
          <p:cNvPr id="3" name="Textplatzhalter 2"/>
          <p:cNvSpPr>
            <a:spLocks noGrp="1"/>
          </p:cNvSpPr>
          <p:nvPr>
            <p:ph type="body" idx="1"/>
          </p:nvPr>
        </p:nvSpPr>
        <p:spPr>
          <a:xfrm>
            <a:off x="1043608" y="1535113"/>
            <a:ext cx="3453780" cy="597743"/>
          </a:xfrm>
        </p:spPr>
        <p:txBody>
          <a:bodyPr>
            <a:normAutofit/>
          </a:bodyPr>
          <a:lstStyle/>
          <a:p>
            <a:r>
              <a:rPr lang="de-DE" sz="2800" dirty="0" smtClean="0">
                <a:latin typeface="Blackadder ITC" panose="04020505051007020D02" pitchFamily="82" charset="0"/>
              </a:rPr>
              <a:t>Die trauernde Witwe </a:t>
            </a:r>
            <a:endParaRPr lang="de-DE" sz="2800" dirty="0">
              <a:latin typeface="Blackadder ITC" panose="04020505051007020D02" pitchFamily="82" charset="0"/>
            </a:endParaRPr>
          </a:p>
        </p:txBody>
      </p:sp>
      <p:sp>
        <p:nvSpPr>
          <p:cNvPr id="5" name="Textplatzhalter 4"/>
          <p:cNvSpPr>
            <a:spLocks noGrp="1"/>
          </p:cNvSpPr>
          <p:nvPr>
            <p:ph type="body" sz="quarter" idx="3"/>
          </p:nvPr>
        </p:nvSpPr>
        <p:spPr>
          <a:xfrm>
            <a:off x="5004048" y="1535113"/>
            <a:ext cx="3682752" cy="639762"/>
          </a:xfrm>
        </p:spPr>
        <p:txBody>
          <a:bodyPr>
            <a:normAutofit/>
          </a:bodyPr>
          <a:lstStyle/>
          <a:p>
            <a:r>
              <a:rPr lang="de-DE" sz="2800" dirty="0" smtClean="0">
                <a:latin typeface="Blackadder ITC" panose="04020505051007020D02" pitchFamily="82" charset="0"/>
              </a:rPr>
              <a:t>Und der süße Hase</a:t>
            </a:r>
            <a:endParaRPr lang="de-DE" sz="2800" dirty="0">
              <a:latin typeface="Blackadder ITC" panose="04020505051007020D02" pitchFamily="82" charset="0"/>
            </a:endParaRPr>
          </a:p>
        </p:txBody>
      </p:sp>
      <p:sp>
        <p:nvSpPr>
          <p:cNvPr id="6" name="Inhaltsplatzhalter 5"/>
          <p:cNvSpPr>
            <a:spLocks noGrp="1"/>
          </p:cNvSpPr>
          <p:nvPr>
            <p:ph sz="quarter" idx="4"/>
          </p:nvPr>
        </p:nvSpPr>
        <p:spPr/>
        <p:txBody>
          <a:bodyPr/>
          <a:lstStyle/>
          <a:p>
            <a:pPr marL="0" indent="0">
              <a:buNone/>
            </a:pPr>
            <a:endParaRPr lang="de-DE" dirty="0"/>
          </a:p>
        </p:txBody>
      </p:sp>
      <p:pic>
        <p:nvPicPr>
          <p:cNvPr id="14338" name="Picture 2" descr="C:\Users\Sarah\Desktop\Neuer Ordner\Bild 2213.png"/>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1160198" y="2174875"/>
            <a:ext cx="2634192" cy="3951288"/>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04048" y="2204864"/>
            <a:ext cx="2916324" cy="38884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23900881"/>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smtClean="0">
                <a:latin typeface="Blackadder ITC" panose="04020505051007020D02" pitchFamily="82" charset="0"/>
              </a:rPr>
              <a:t>Weihnachten verbrachten wir bei deiner Familie </a:t>
            </a:r>
            <a:endParaRPr lang="de-DE" dirty="0">
              <a:latin typeface="Blackadder ITC" panose="04020505051007020D02" pitchFamily="82" charset="0"/>
            </a:endParaRPr>
          </a:p>
        </p:txBody>
      </p:sp>
      <p:sp>
        <p:nvSpPr>
          <p:cNvPr id="3" name="Textplatzhalter 2"/>
          <p:cNvSpPr>
            <a:spLocks noGrp="1"/>
          </p:cNvSpPr>
          <p:nvPr>
            <p:ph type="body" idx="1"/>
          </p:nvPr>
        </p:nvSpPr>
        <p:spPr>
          <a:xfrm>
            <a:off x="457200" y="1535112"/>
            <a:ext cx="4040188" cy="957783"/>
          </a:xfrm>
        </p:spPr>
        <p:txBody>
          <a:bodyPr>
            <a:normAutofit fontScale="92500" lnSpcReduction="20000"/>
          </a:bodyPr>
          <a:lstStyle/>
          <a:p>
            <a:r>
              <a:rPr lang="de-DE" dirty="0" smtClean="0">
                <a:latin typeface="Blackadder ITC" panose="04020505051007020D02" pitchFamily="82" charset="0"/>
              </a:rPr>
              <a:t>Es gab reichlich Geschenke , und die Freude stand jedem ins Gesicht geschrieben ;)</a:t>
            </a:r>
            <a:endParaRPr lang="de-DE" dirty="0">
              <a:latin typeface="Blackadder ITC" panose="04020505051007020D02" pitchFamily="82" charset="0"/>
            </a:endParaRPr>
          </a:p>
        </p:txBody>
      </p:sp>
      <p:sp>
        <p:nvSpPr>
          <p:cNvPr id="6" name="Inhaltsplatzhalter 5"/>
          <p:cNvSpPr>
            <a:spLocks noGrp="1"/>
          </p:cNvSpPr>
          <p:nvPr>
            <p:ph sz="quarter" idx="4"/>
          </p:nvPr>
        </p:nvSpPr>
        <p:spPr/>
        <p:txBody>
          <a:bodyPr/>
          <a:lstStyle/>
          <a:p>
            <a:pPr marL="0" indent="0">
              <a:buNone/>
            </a:pPr>
            <a:endParaRPr lang="de-DE" dirty="0"/>
          </a:p>
        </p:txBody>
      </p:sp>
      <p:pic>
        <p:nvPicPr>
          <p:cNvPr id="15362" name="Picture 2" descr="C:\Users\Sarah\Desktop\Neuer Ordner\557267_516911361663361_2084637853_n.jpg"/>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57200" y="2635448"/>
            <a:ext cx="4040188" cy="3030141"/>
          </a:xfrm>
          <a:prstGeom prst="rect">
            <a:avLst/>
          </a:prstGeom>
          <a:noFill/>
          <a:extLst>
            <a:ext uri="{909E8E84-426E-40DD-AFC4-6F175D3DCCD1}">
              <a14:hiddenFill xmlns:a14="http://schemas.microsoft.com/office/drawing/2010/main">
                <a:solidFill>
                  <a:srgbClr val="FFFFFF"/>
                </a:solidFill>
              </a14:hiddenFill>
            </a:ext>
          </a:extLst>
        </p:spPr>
      </p:pic>
      <p:pic>
        <p:nvPicPr>
          <p:cNvPr id="1536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04048" y="1988840"/>
            <a:ext cx="3096344" cy="41284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61835922"/>
      </p:ext>
    </p:extLst>
  </p:cSld>
  <p:clrMapOvr>
    <a:masterClrMapping/>
  </p:clrMapOvr>
  <mc:AlternateContent xmlns:mc="http://schemas.openxmlformats.org/markup-compatibility/2006" xmlns:p14="http://schemas.microsoft.com/office/powerpoint/2010/main">
    <mc:Choice Requires="p14">
      <p:transition spd="slow" p14:dur="1400" advClick="0" advTm="8000">
        <p14:doors dir="vert"/>
      </p:transition>
    </mc:Choice>
    <mc:Fallback xmlns="">
      <p:transition spd="slow" advClick="0" advTm="8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3"/>
          <p:cNvSpPr>
            <a:spLocks noGrp="1"/>
          </p:cNvSpPr>
          <p:nvPr>
            <p:ph idx="1"/>
          </p:nvPr>
        </p:nvSpPr>
        <p:spPr>
          <a:xfrm>
            <a:off x="457200" y="260648"/>
            <a:ext cx="8229600" cy="6336704"/>
          </a:xfrm>
        </p:spPr>
        <p:txBody>
          <a:bodyPr>
            <a:noAutofit/>
          </a:bodyPr>
          <a:lstStyle/>
          <a:p>
            <a:pPr marL="0" indent="0">
              <a:buNone/>
            </a:pPr>
            <a:r>
              <a:rPr lang="de-DE" sz="1800" dirty="0">
                <a:latin typeface="Blackadder ITC" panose="04020505051007020D02" pitchFamily="82" charset="0"/>
              </a:rPr>
              <a:t>Happy Jahrestag ,</a:t>
            </a:r>
          </a:p>
          <a:p>
            <a:pPr marL="0" indent="0">
              <a:buNone/>
            </a:pPr>
            <a:r>
              <a:rPr lang="de-DE" sz="1800" dirty="0">
                <a:latin typeface="Blackadder ITC" panose="04020505051007020D02" pitchFamily="82" charset="0"/>
              </a:rPr>
              <a:t>ein Jahr ist nun rum mit einigen Höhen und Tiefen. In einem Augenblick hab ich dich geliebt im nächsten Augenblick hätte ich dich am liebsten in die Wüste geschickt. Sicherlich habe ich dich oft mit meinen Aktionen bis zur Weißglut getrieben, das du bestimmt schon öfters kurz davor warst ein Auftragskiller zu Arrangieren oder doch lieber die billige Variante der Strick? All das und noch vieles mehr macht unsere liebe aus, und dich so liebenswert. Mir fallen viele Situation ein wie zum Beispiel: das nicht schwimmen im Schwimmbad, und nur sitzen im Whirlpool, die Zufuhr von Nervennahrung in die Futterluke bei Horrorfilmen oder das lange gammeln bei Sonnenschein im Bett. Einige dieser Angewohnheiten sind geblieben, andere haben sich grundlegend geändert!</a:t>
            </a:r>
          </a:p>
          <a:p>
            <a:pPr marL="0" indent="0">
              <a:buNone/>
            </a:pPr>
            <a:r>
              <a:rPr lang="de-DE" sz="1800" dirty="0">
                <a:latin typeface="Blackadder ITC" panose="04020505051007020D02" pitchFamily="82" charset="0"/>
              </a:rPr>
              <a:t>Hättest du damals geglaubt, als du mit nach Werder gekommen bist und auf mich ( mit einem Bier in der Hand ) gestoßen bist, und dem darauffolgenden DVD Abend bei dir, mit Süßigkeiten on Maß und englischsprachigen Filmen, das aus uns BEIDEN was ernstes wird(?), das du zu mein Eltern zu </a:t>
            </a:r>
            <a:r>
              <a:rPr lang="de-DE" sz="1800" dirty="0" err="1">
                <a:latin typeface="Blackadder ITC" panose="04020505051007020D02" pitchFamily="82" charset="0"/>
              </a:rPr>
              <a:t>Cafe</a:t>
            </a:r>
            <a:r>
              <a:rPr lang="de-DE" sz="1800" dirty="0">
                <a:latin typeface="Blackadder ITC" panose="04020505051007020D02" pitchFamily="82" charset="0"/>
              </a:rPr>
              <a:t> bzw. in deinem Fall eher Kakao und Kuchen eingeladen bist ( die Kraft den Kontakt aufleben zu lassen , hatte ich nur durch dich ) und dem baldigen Höhepunkt des Jahres , die Hochzeit meiner Schwester auf die du herzlichst eingeladen bist . Nicht zu vergessen unsere Reise in die Türkei, der Besuch im </a:t>
            </a:r>
            <a:r>
              <a:rPr lang="de-DE" sz="1800" dirty="0" err="1">
                <a:latin typeface="Blackadder ITC" panose="04020505051007020D02" pitchFamily="82" charset="0"/>
              </a:rPr>
              <a:t>Dungeon</a:t>
            </a:r>
            <a:r>
              <a:rPr lang="de-DE" sz="1800" dirty="0">
                <a:latin typeface="Blackadder ITC" panose="04020505051007020D02" pitchFamily="82" charset="0"/>
              </a:rPr>
              <a:t> und Filmpark Babelsberg, das X-</a:t>
            </a:r>
            <a:r>
              <a:rPr lang="de-DE" sz="1800" dirty="0" err="1">
                <a:latin typeface="Blackadder ITC" panose="04020505051007020D02" pitchFamily="82" charset="0"/>
              </a:rPr>
              <a:t>Daires</a:t>
            </a:r>
            <a:r>
              <a:rPr lang="de-DE" sz="1800" dirty="0">
                <a:latin typeface="Blackadder ITC" panose="04020505051007020D02" pitchFamily="82" charset="0"/>
              </a:rPr>
              <a:t> Projekt wo wir 6 Wochen getrennt waren voneinander und das anschließende abholen in Köln, das schwimm Erlebnis im Schwapp, und noch so vielen andere Schöne Momenten, um all die bisher gesammelten und die kommenden Eindrücke fest zuhalten sage ich es in </a:t>
            </a:r>
            <a:r>
              <a:rPr lang="de-DE" sz="1800" dirty="0" err="1">
                <a:latin typeface="Blackadder ITC" panose="04020505051007020D02" pitchFamily="82" charset="0"/>
              </a:rPr>
              <a:t>Sido´s</a:t>
            </a:r>
            <a:r>
              <a:rPr lang="de-DE" sz="1800" dirty="0">
                <a:latin typeface="Blackadder ITC" panose="04020505051007020D02" pitchFamily="82" charset="0"/>
              </a:rPr>
              <a:t> Worten : „in einem Schwarzen Bilderrahmen mit </a:t>
            </a:r>
            <a:r>
              <a:rPr lang="de-DE" sz="1800" dirty="0" err="1">
                <a:latin typeface="Blackadder ITC" panose="04020505051007020D02" pitchFamily="82" charset="0"/>
              </a:rPr>
              <a:t>nem</a:t>
            </a:r>
            <a:r>
              <a:rPr lang="de-DE" sz="1800" dirty="0">
                <a:latin typeface="Blackadder ITC" panose="04020505051007020D02" pitchFamily="82" charset="0"/>
              </a:rPr>
              <a:t> silbernen Knopf , bewahre ich all die diese Bilder auf“.</a:t>
            </a:r>
          </a:p>
          <a:p>
            <a:pPr marL="0" indent="0">
              <a:buNone/>
            </a:pPr>
            <a:r>
              <a:rPr lang="de-DE" sz="1800" dirty="0">
                <a:latin typeface="Blackadder ITC" panose="04020505051007020D02" pitchFamily="82" charset="0"/>
              </a:rPr>
              <a:t>In diesem Sinne füge ich bereits heute eine weitere Erinnerung dazu: Den heutigen Tag in der Sauna Landschaft: Spreewelt !</a:t>
            </a:r>
          </a:p>
          <a:p>
            <a:pPr marL="0" indent="0">
              <a:buNone/>
            </a:pPr>
            <a:r>
              <a:rPr lang="de-DE" sz="1800" dirty="0">
                <a:latin typeface="Blackadder ITC" panose="04020505051007020D02" pitchFamily="82" charset="0"/>
              </a:rPr>
              <a:t/>
            </a:r>
            <a:br>
              <a:rPr lang="de-DE" sz="1800" dirty="0">
                <a:latin typeface="Blackadder ITC" panose="04020505051007020D02" pitchFamily="82" charset="0"/>
              </a:rPr>
            </a:br>
            <a:endParaRPr lang="de-DE" sz="1800" dirty="0">
              <a:effectLst/>
              <a:latin typeface="Blackadder ITC" panose="04020505051007020D02" pitchFamily="82" charset="0"/>
            </a:endParaRPr>
          </a:p>
        </p:txBody>
      </p:sp>
    </p:spTree>
    <p:extLst>
      <p:ext uri="{BB962C8B-B14F-4D97-AF65-F5344CB8AC3E}">
        <p14:creationId xmlns:p14="http://schemas.microsoft.com/office/powerpoint/2010/main" val="2468151485"/>
      </p:ext>
    </p:extLst>
  </p:cSld>
  <p:clrMapOvr>
    <a:masterClrMapping/>
  </p:clrMapOvr>
  <mc:AlternateContent xmlns:mc="http://schemas.openxmlformats.org/markup-compatibility/2006" xmlns:p14="http://schemas.microsoft.com/office/powerpoint/2010/main">
    <mc:Choice Requires="p14">
      <p:transition spd="slow" p14:dur="1200" advClick="0" advTm="25000">
        <p:dissolve/>
      </p:transition>
    </mc:Choice>
    <mc:Fallback xmlns="">
      <p:transition spd="slow" advClick="0" advTm="25000">
        <p:dissolv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116632"/>
            <a:ext cx="8291264" cy="1512168"/>
          </a:xfrm>
        </p:spPr>
        <p:txBody>
          <a:bodyPr>
            <a:noAutofit/>
          </a:bodyPr>
          <a:lstStyle/>
          <a:p>
            <a:r>
              <a:rPr lang="de-DE" sz="3600" dirty="0" smtClean="0">
                <a:latin typeface="Blackadder ITC" panose="04020505051007020D02" pitchFamily="82" charset="0"/>
              </a:rPr>
              <a:t>Der kontakt zu mein Eltern wurde besser, und durch die Hochzeit meiner Schwester , kam stress bei der Kleider suche auf</a:t>
            </a:r>
            <a:endParaRPr lang="de-DE" sz="3600" dirty="0">
              <a:latin typeface="Blackadder ITC" panose="04020505051007020D02" pitchFamily="82" charset="0"/>
            </a:endParaRPr>
          </a:p>
        </p:txBody>
      </p:sp>
      <p:sp>
        <p:nvSpPr>
          <p:cNvPr id="3" name="Textplatzhalter 2"/>
          <p:cNvSpPr>
            <a:spLocks noGrp="1"/>
          </p:cNvSpPr>
          <p:nvPr>
            <p:ph type="body" idx="1"/>
          </p:nvPr>
        </p:nvSpPr>
        <p:spPr>
          <a:xfrm>
            <a:off x="1043608" y="1772816"/>
            <a:ext cx="3453780" cy="648072"/>
          </a:xfrm>
        </p:spPr>
        <p:txBody>
          <a:bodyPr>
            <a:normAutofit fontScale="92500" lnSpcReduction="20000"/>
          </a:bodyPr>
          <a:lstStyle/>
          <a:p>
            <a:r>
              <a:rPr lang="de-DE" dirty="0" smtClean="0">
                <a:latin typeface="Blackadder ITC" panose="04020505051007020D02" pitchFamily="82" charset="0"/>
              </a:rPr>
              <a:t>Der Fotograf nimmt sich </a:t>
            </a:r>
            <a:r>
              <a:rPr lang="de-DE" dirty="0" err="1" smtClean="0">
                <a:latin typeface="Blackadder ITC" panose="04020505051007020D02" pitchFamily="82" charset="0"/>
              </a:rPr>
              <a:t>erstmal</a:t>
            </a:r>
            <a:r>
              <a:rPr lang="de-DE" dirty="0" smtClean="0">
                <a:latin typeface="Blackadder ITC" panose="04020505051007020D02" pitchFamily="82" charset="0"/>
              </a:rPr>
              <a:t> eine Kuschel - Auszeit</a:t>
            </a:r>
            <a:endParaRPr lang="de-DE" dirty="0">
              <a:latin typeface="Blackadder ITC" panose="04020505051007020D02" pitchFamily="82" charset="0"/>
            </a:endParaRPr>
          </a:p>
        </p:txBody>
      </p:sp>
      <p:sp>
        <p:nvSpPr>
          <p:cNvPr id="5" name="Textplatzhalter 4"/>
          <p:cNvSpPr>
            <a:spLocks noGrp="1"/>
          </p:cNvSpPr>
          <p:nvPr>
            <p:ph type="body" sz="quarter" idx="3"/>
          </p:nvPr>
        </p:nvSpPr>
        <p:spPr>
          <a:xfrm>
            <a:off x="4644008" y="1700808"/>
            <a:ext cx="4176463" cy="720080"/>
          </a:xfrm>
        </p:spPr>
        <p:txBody>
          <a:bodyPr>
            <a:normAutofit fontScale="85000" lnSpcReduction="10000"/>
          </a:bodyPr>
          <a:lstStyle/>
          <a:p>
            <a:r>
              <a:rPr lang="de-DE" dirty="0" smtClean="0">
                <a:latin typeface="Blackadder ITC" panose="04020505051007020D02" pitchFamily="82" charset="0"/>
              </a:rPr>
              <a:t>Gefühlte 1000 Bilder später , der Entschluss stand ! Dieses  Kleid wird genommen</a:t>
            </a:r>
            <a:endParaRPr lang="de-DE" dirty="0">
              <a:latin typeface="Blackadder ITC" panose="04020505051007020D02" pitchFamily="82" charset="0"/>
            </a:endParaRPr>
          </a:p>
        </p:txBody>
      </p:sp>
      <p:pic>
        <p:nvPicPr>
          <p:cNvPr id="1638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1521" y="2636912"/>
            <a:ext cx="2592288" cy="39604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15426" y="2585570"/>
            <a:ext cx="2376264" cy="40117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70375109"/>
      </p:ext>
    </p:extLst>
  </p:cSld>
  <p:clrMapOvr>
    <a:masterClrMapping/>
  </p:clrMapOvr>
  <mc:AlternateContent xmlns:mc="http://schemas.openxmlformats.org/markup-compatibility/2006" xmlns:p14="http://schemas.microsoft.com/office/powerpoint/2010/main">
    <mc:Choice Requires="p14">
      <p:transition spd="slow" p14:dur="1200" advClick="0" advTm="8000">
        <p14:flip dir="r"/>
      </p:transition>
    </mc:Choice>
    <mc:Fallback xmlns="">
      <p:transition spd="slow" advClick="0" advTm="8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ild in Originalgröße anzeig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8304" y="836712"/>
            <a:ext cx="1440160" cy="1029779"/>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a:normAutofit fontScale="90000"/>
          </a:bodyPr>
          <a:lstStyle/>
          <a:p>
            <a:r>
              <a:rPr lang="de-DE" dirty="0" smtClean="0">
                <a:latin typeface="Blackadder ITC" panose="04020505051007020D02" pitchFamily="82" charset="0"/>
              </a:rPr>
              <a:t>Um dem Hochzeitsstress zu entkommen ging es in den Urlaub: TÜRKEI !</a:t>
            </a:r>
            <a:endParaRPr lang="de-DE" dirty="0">
              <a:latin typeface="Blackadder ITC" panose="04020505051007020D02" pitchFamily="82" charset="0"/>
            </a:endParaRPr>
          </a:p>
        </p:txBody>
      </p:sp>
      <p:sp>
        <p:nvSpPr>
          <p:cNvPr id="3" name="Textplatzhalter 2"/>
          <p:cNvSpPr>
            <a:spLocks noGrp="1"/>
          </p:cNvSpPr>
          <p:nvPr>
            <p:ph type="body" idx="1"/>
          </p:nvPr>
        </p:nvSpPr>
        <p:spPr>
          <a:xfrm>
            <a:off x="457200" y="1535112"/>
            <a:ext cx="4114800" cy="957783"/>
          </a:xfrm>
        </p:spPr>
        <p:txBody>
          <a:bodyPr>
            <a:normAutofit fontScale="92500" lnSpcReduction="20000"/>
          </a:bodyPr>
          <a:lstStyle/>
          <a:p>
            <a:r>
              <a:rPr lang="de-DE" dirty="0" smtClean="0">
                <a:latin typeface="Blackadder ITC" panose="04020505051007020D02" pitchFamily="82" charset="0"/>
              </a:rPr>
              <a:t>Wir haben etwas gefunden was uns Spaß macht und wir im nächsten Urlaub fortführen; Tauchen Bzw. Schnorcheln</a:t>
            </a:r>
            <a:endParaRPr lang="de-DE" dirty="0">
              <a:latin typeface="Blackadder ITC" panose="04020505051007020D02" pitchFamily="82" charset="0"/>
            </a:endParaRPr>
          </a:p>
        </p:txBody>
      </p:sp>
      <p:sp>
        <p:nvSpPr>
          <p:cNvPr id="5" name="Textplatzhalter 4"/>
          <p:cNvSpPr>
            <a:spLocks noGrp="1"/>
          </p:cNvSpPr>
          <p:nvPr>
            <p:ph type="body" sz="quarter" idx="3"/>
          </p:nvPr>
        </p:nvSpPr>
        <p:spPr/>
        <p:txBody>
          <a:bodyPr>
            <a:normAutofit fontScale="92500"/>
          </a:bodyPr>
          <a:lstStyle/>
          <a:p>
            <a:r>
              <a:rPr lang="de-DE" dirty="0" smtClean="0">
                <a:latin typeface="Blackadder ITC" panose="04020505051007020D02" pitchFamily="82" charset="0"/>
              </a:rPr>
              <a:t>Wir verbrachten 13 schöne Tage zusammen</a:t>
            </a:r>
            <a:endParaRPr lang="de-DE" dirty="0">
              <a:latin typeface="Blackadder ITC" panose="04020505051007020D02" pitchFamily="82" charset="0"/>
            </a:endParaRPr>
          </a:p>
        </p:txBody>
      </p:sp>
      <p:pic>
        <p:nvPicPr>
          <p:cNvPr id="17410" name="Picture 2" descr="C:\Users\Sarah\Desktop\Neuer Ordner\CIMG3719.JPG"/>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2635448"/>
            <a:ext cx="4040188" cy="3030141"/>
          </a:xfrm>
          <a:prstGeom prst="rect">
            <a:avLst/>
          </a:prstGeom>
          <a:noFill/>
          <a:extLst>
            <a:ext uri="{909E8E84-426E-40DD-AFC4-6F175D3DCCD1}">
              <a14:hiddenFill xmlns:a14="http://schemas.microsoft.com/office/drawing/2010/main">
                <a:solidFill>
                  <a:srgbClr val="FFFFFF"/>
                </a:solidFill>
              </a14:hiddenFill>
            </a:ext>
          </a:extLst>
        </p:spPr>
      </p:pic>
      <p:pic>
        <p:nvPicPr>
          <p:cNvPr id="17411" name="Picture 3" descr="C:\Users\Sarah\Desktop\Neuer Ordner\CIMG3810.JPG"/>
          <p:cNvPicPr>
            <a:picLocks noGrp="1" noChangeAspect="1" noChangeArrowheads="1"/>
          </p:cNvPicPr>
          <p:nvPr>
            <p:ph sz="quarter" idx="4"/>
          </p:nvPr>
        </p:nvPicPr>
        <p:blipFill>
          <a:blip r:embed="rId4" cstate="print">
            <a:extLst>
              <a:ext uri="{28A0092B-C50C-407E-A947-70E740481C1C}">
                <a14:useLocalDpi xmlns:a14="http://schemas.microsoft.com/office/drawing/2010/main" val="0"/>
              </a:ext>
            </a:extLst>
          </a:blip>
          <a:srcRect/>
          <a:stretch>
            <a:fillRect/>
          </a:stretch>
        </p:blipFill>
        <p:spPr bwMode="auto">
          <a:xfrm>
            <a:off x="4645025" y="2634853"/>
            <a:ext cx="4041775" cy="30313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0707069"/>
      </p:ext>
    </p:extLst>
  </p:cSld>
  <p:clrMapOvr>
    <a:masterClrMapping/>
  </p:clrMapOvr>
  <mc:AlternateContent xmlns:mc="http://schemas.openxmlformats.org/markup-compatibility/2006" xmlns:p14="http://schemas.microsoft.com/office/powerpoint/2010/main">
    <mc:Choice Requires="p14">
      <p:transition spd="slow" p14:dur="2000" advClick="0" advTm="8000">
        <p14:ferris dir="l"/>
      </p:transition>
    </mc:Choice>
    <mc:Fallback xmlns="">
      <p:transition spd="slow" advClick="0" advTm="8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p:cNvSpPr>
            <a:spLocks noGrp="1"/>
          </p:cNvSpPr>
          <p:nvPr>
            <p:ph type="body" idx="1"/>
          </p:nvPr>
        </p:nvSpPr>
        <p:spPr/>
        <p:txBody>
          <a:bodyPr>
            <a:normAutofit/>
          </a:bodyPr>
          <a:lstStyle/>
          <a:p>
            <a:r>
              <a:rPr lang="de-DE" dirty="0" smtClean="0">
                <a:latin typeface="Blackadder ITC" panose="04020505051007020D02" pitchFamily="82" charset="0"/>
              </a:rPr>
              <a:t>Haben nette Leute kennengelernt..</a:t>
            </a:r>
            <a:endParaRPr lang="de-DE" dirty="0">
              <a:latin typeface="Blackadder ITC" panose="04020505051007020D02" pitchFamily="82" charset="0"/>
            </a:endParaRPr>
          </a:p>
        </p:txBody>
      </p:sp>
      <p:sp>
        <p:nvSpPr>
          <p:cNvPr id="5" name="Textplatzhalter 4"/>
          <p:cNvSpPr>
            <a:spLocks noGrp="1"/>
          </p:cNvSpPr>
          <p:nvPr>
            <p:ph type="body" sz="quarter" idx="3"/>
          </p:nvPr>
        </p:nvSpPr>
        <p:spPr/>
        <p:txBody>
          <a:bodyPr>
            <a:normAutofit fontScale="92500" lnSpcReduction="20000"/>
          </a:bodyPr>
          <a:lstStyle/>
          <a:p>
            <a:r>
              <a:rPr lang="de-DE" dirty="0" smtClean="0">
                <a:latin typeface="Blackadder ITC" panose="04020505051007020D02" pitchFamily="82" charset="0"/>
              </a:rPr>
              <a:t>..Und schwammen unsere Runden täglich im Pool</a:t>
            </a:r>
            <a:endParaRPr lang="de-DE" dirty="0">
              <a:latin typeface="Blackadder ITC" panose="04020505051007020D02" pitchFamily="82" charset="0"/>
            </a:endParaRPr>
          </a:p>
        </p:txBody>
      </p:sp>
      <p:pic>
        <p:nvPicPr>
          <p:cNvPr id="1843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2580587"/>
            <a:ext cx="4407811" cy="24793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51920" y="-7629525"/>
            <a:ext cx="11722718" cy="65940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20072" y="2844289"/>
            <a:ext cx="3384376" cy="1951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84568492"/>
      </p:ext>
    </p:extLst>
  </p:cSld>
  <p:clrMapOvr>
    <a:masterClrMapping/>
  </p:clrMapOvr>
  <mc:AlternateContent xmlns:mc="http://schemas.openxmlformats.org/markup-compatibility/2006" xmlns:p14="http://schemas.microsoft.com/office/powerpoint/2010/main">
    <mc:Choice Requires="p14">
      <p:transition spd="slow" p14:dur="1300" advClick="0" advTm="8000">
        <p14:pan dir="u"/>
      </p:transition>
    </mc:Choice>
    <mc:Fallback xmlns="">
      <p:transition spd="slow" advClick="0" advTm="8000">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2400" dirty="0" smtClean="0">
                <a:latin typeface="Blackadder ITC" panose="04020505051007020D02" pitchFamily="82" charset="0"/>
              </a:rPr>
              <a:t>Es begann alles ganz harmlos mit einem gemeinsamen Besuch auf dem Baumblütenfest in Werder 2012, durch ein eher lustigen Zufall…..</a:t>
            </a:r>
            <a:endParaRPr lang="de-DE" sz="2400" dirty="0">
              <a:latin typeface="Blackadder ITC" panose="04020505051007020D02" pitchFamily="82" charset="0"/>
            </a:endParaRPr>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67544" y="1700808"/>
            <a:ext cx="8229600" cy="4523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descr="C:\Users\Sarah\Desktop\Neuer Ordner\148726_296178997130880_1220115893_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928" y="1263409"/>
            <a:ext cx="3960440" cy="528058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Sarah\Desktop\Neuer Ordner\ihr seit schon .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88024" y="1230050"/>
            <a:ext cx="3940970" cy="53473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0621901"/>
      </p:ext>
    </p:extLst>
  </p:cSld>
  <p:clrMapOvr>
    <a:masterClrMapping/>
  </p:clrMapOvr>
  <p:transition spd="slow" advTm="800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latin typeface="Blackadder ITC" panose="04020505051007020D02" pitchFamily="82" charset="0"/>
              </a:rPr>
              <a:t>Kurztrip an die Ostsee</a:t>
            </a:r>
            <a:endParaRPr lang="de-DE" dirty="0">
              <a:latin typeface="Blackadder ITC" panose="04020505051007020D02" pitchFamily="82" charset="0"/>
            </a:endParaRPr>
          </a:p>
        </p:txBody>
      </p:sp>
      <p:sp>
        <p:nvSpPr>
          <p:cNvPr id="6" name="Inhaltsplatzhalter 5"/>
          <p:cNvSpPr>
            <a:spLocks noGrp="1"/>
          </p:cNvSpPr>
          <p:nvPr>
            <p:ph sz="quarter" idx="4"/>
          </p:nvPr>
        </p:nvSpPr>
        <p:spPr/>
        <p:txBody>
          <a:bodyPr/>
          <a:lstStyle/>
          <a:p>
            <a:endParaRPr lang="de-DE" dirty="0"/>
          </a:p>
        </p:txBody>
      </p:sp>
      <p:pic>
        <p:nvPicPr>
          <p:cNvPr id="1945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27820" y="1979240"/>
            <a:ext cx="2958996" cy="41179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5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76056" y="1979240"/>
            <a:ext cx="3168352" cy="40880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84462054"/>
      </p:ext>
    </p:extLst>
  </p:cSld>
  <p:clrMapOvr>
    <a:masterClrMapping/>
  </p:clrMapOvr>
  <mc:AlternateContent xmlns:mc="http://schemas.openxmlformats.org/markup-compatibility/2006" xmlns:p14="http://schemas.microsoft.com/office/powerpoint/2010/main">
    <mc:Choice Requires="p14">
      <p:transition spd="slow" p14:dur="1500" advClick="0" advTm="8000">
        <p14:window dir="vert"/>
      </p:transition>
    </mc:Choice>
    <mc:Fallback xmlns="">
      <p:transition spd="slow" advClick="0" advTm="8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85204" y="260648"/>
            <a:ext cx="8229600" cy="1143000"/>
          </a:xfrm>
        </p:spPr>
        <p:txBody>
          <a:bodyPr>
            <a:normAutofit/>
          </a:bodyPr>
          <a:lstStyle/>
          <a:p>
            <a:r>
              <a:rPr lang="de-DE" dirty="0" smtClean="0">
                <a:latin typeface="Blackadder ITC" panose="04020505051007020D02" pitchFamily="82" charset="0"/>
              </a:rPr>
              <a:t>Der   JGA  stand bevor</a:t>
            </a:r>
            <a:endParaRPr lang="de-DE" dirty="0">
              <a:latin typeface="Blackadder ITC" panose="04020505051007020D02" pitchFamily="82" charset="0"/>
            </a:endParaRPr>
          </a:p>
        </p:txBody>
      </p:sp>
      <p:sp>
        <p:nvSpPr>
          <p:cNvPr id="3" name="Textplatzhalter 2"/>
          <p:cNvSpPr>
            <a:spLocks noGrp="1"/>
          </p:cNvSpPr>
          <p:nvPr>
            <p:ph type="body" idx="1"/>
          </p:nvPr>
        </p:nvSpPr>
        <p:spPr>
          <a:xfrm>
            <a:off x="458508" y="1556792"/>
            <a:ext cx="4040188" cy="639762"/>
          </a:xfrm>
        </p:spPr>
        <p:txBody>
          <a:bodyPr>
            <a:normAutofit fontScale="92500"/>
          </a:bodyPr>
          <a:lstStyle/>
          <a:p>
            <a:r>
              <a:rPr lang="de-DE" dirty="0" smtClean="0">
                <a:latin typeface="Blackadder ITC" panose="04020505051007020D02" pitchFamily="82" charset="0"/>
              </a:rPr>
              <a:t>All die harte Arbeit ( und Tränen) ….</a:t>
            </a:r>
            <a:endParaRPr lang="de-DE" dirty="0"/>
          </a:p>
        </p:txBody>
      </p:sp>
      <p:sp>
        <p:nvSpPr>
          <p:cNvPr id="5" name="Textplatzhalter 4"/>
          <p:cNvSpPr>
            <a:spLocks noGrp="1"/>
          </p:cNvSpPr>
          <p:nvPr>
            <p:ph type="body" sz="quarter" idx="3"/>
          </p:nvPr>
        </p:nvSpPr>
        <p:spPr/>
        <p:txBody>
          <a:bodyPr>
            <a:normAutofit fontScale="92500" lnSpcReduction="20000"/>
          </a:bodyPr>
          <a:lstStyle/>
          <a:p>
            <a:r>
              <a:rPr lang="de-DE" dirty="0" smtClean="0">
                <a:latin typeface="Blackadder ITC" panose="04020505051007020D02" pitchFamily="82" charset="0"/>
              </a:rPr>
              <a:t>….haben sich gelohnt! Ein großen Danke an mein fleißigen Helfer</a:t>
            </a:r>
            <a:endParaRPr lang="de-DE" dirty="0">
              <a:latin typeface="Blackadder ITC" panose="04020505051007020D02" pitchFamily="82" charset="0"/>
            </a:endParaRPr>
          </a:p>
        </p:txBody>
      </p:sp>
      <p:pic>
        <p:nvPicPr>
          <p:cNvPr id="2048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0" y="2637531"/>
            <a:ext cx="4104456" cy="30777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Inhaltsplatzhalter 7"/>
          <p:cNvSpPr>
            <a:spLocks noGrp="1"/>
          </p:cNvSpPr>
          <p:nvPr>
            <p:ph sz="half" idx="2"/>
          </p:nvPr>
        </p:nvSpPr>
        <p:spPr>
          <a:xfrm>
            <a:off x="458508" y="2348880"/>
            <a:ext cx="4040188" cy="3990430"/>
          </a:xfrm>
        </p:spPr>
        <p:txBody>
          <a:bodyPr/>
          <a:lstStyle/>
          <a:p>
            <a:endParaRPr lang="de-DE" dirty="0" smtClean="0"/>
          </a:p>
          <a:p>
            <a:endParaRPr lang="de-DE" dirty="0"/>
          </a:p>
          <a:p>
            <a:endParaRPr lang="de-DE" dirty="0" smtClean="0"/>
          </a:p>
          <a:p>
            <a:endParaRPr lang="de-DE" dirty="0"/>
          </a:p>
          <a:p>
            <a:endParaRPr lang="de-DE" dirty="0" smtClean="0"/>
          </a:p>
          <a:p>
            <a:endParaRPr lang="de-DE" dirty="0"/>
          </a:p>
          <a:p>
            <a:endParaRPr lang="de-DE" dirty="0" smtClean="0"/>
          </a:p>
          <a:p>
            <a:endParaRPr lang="de-DE" dirty="0"/>
          </a:p>
          <a:p>
            <a:endParaRPr lang="de-DE" dirty="0"/>
          </a:p>
        </p:txBody>
      </p:sp>
      <p:pic>
        <p:nvPicPr>
          <p:cNvPr id="2048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338457">
            <a:off x="179512" y="2998886"/>
            <a:ext cx="4186796" cy="23550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56142522"/>
      </p:ext>
    </p:extLst>
  </p:cSld>
  <p:clrMapOvr>
    <a:masterClrMapping/>
  </p:clrMapOvr>
  <mc:AlternateContent xmlns:mc="http://schemas.openxmlformats.org/markup-compatibility/2006" xmlns:p14="http://schemas.microsoft.com/office/powerpoint/2010/main">
    <mc:Choice Requires="p14">
      <p:transition spd="slow" p14:dur="800" advTm="8000">
        <p14:flythrough/>
      </p:transition>
    </mc:Choice>
    <mc:Fallback xmlns="">
      <p:transition spd="slow" advTm="8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a:xfrm>
            <a:off x="251520" y="404664"/>
            <a:ext cx="8229600" cy="1143000"/>
          </a:xfrm>
        </p:spPr>
        <p:txBody>
          <a:bodyPr>
            <a:normAutofit fontScale="90000"/>
          </a:bodyPr>
          <a:lstStyle/>
          <a:p>
            <a:r>
              <a:rPr lang="de-DE" dirty="0" smtClean="0">
                <a:latin typeface="Blackadder ITC" panose="04020505051007020D02" pitchFamily="82" charset="0"/>
              </a:rPr>
              <a:t>Und wieder gingen wir meinem Hobby nach: </a:t>
            </a:r>
            <a:br>
              <a:rPr lang="de-DE" dirty="0" smtClean="0">
                <a:latin typeface="Blackadder ITC" panose="04020505051007020D02" pitchFamily="82" charset="0"/>
              </a:rPr>
            </a:br>
            <a:r>
              <a:rPr lang="de-DE" dirty="0" smtClean="0">
                <a:latin typeface="Blackadder ITC" panose="04020505051007020D02" pitchFamily="82" charset="0"/>
              </a:rPr>
              <a:t>TRÖDEL</a:t>
            </a:r>
            <a:endParaRPr lang="de-DE" dirty="0">
              <a:latin typeface="Blackadder ITC" panose="04020505051007020D02" pitchFamily="82" charset="0"/>
            </a:endParaRPr>
          </a:p>
        </p:txBody>
      </p:sp>
      <p:pic>
        <p:nvPicPr>
          <p:cNvPr id="2150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75656" y="2276872"/>
            <a:ext cx="6220616" cy="34990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47151197"/>
      </p:ext>
    </p:extLst>
  </p:cSld>
  <p:clrMapOvr>
    <a:masterClrMapping/>
  </p:clrMapOvr>
  <mc:AlternateContent xmlns:mc="http://schemas.openxmlformats.org/markup-compatibility/2006" xmlns:p14="http://schemas.microsoft.com/office/powerpoint/2010/main">
    <mc:Choice Requires="p14">
      <p:transition spd="slow" p14:dur="1400" advClick="0" advTm="8000">
        <p14:doors dir="vert"/>
      </p:transition>
    </mc:Choice>
    <mc:Fallback xmlns="">
      <p:transition spd="slow" advClick="0" advTm="8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smtClean="0">
                <a:latin typeface="Blackadder ITC" panose="04020505051007020D02" pitchFamily="82" charset="0"/>
              </a:rPr>
              <a:t>Der Tag der Tage war da! 07.09.2013</a:t>
            </a:r>
            <a:endParaRPr lang="de-DE" dirty="0">
              <a:latin typeface="Blackadder ITC" panose="04020505051007020D02" pitchFamily="82" charset="0"/>
            </a:endParaRPr>
          </a:p>
        </p:txBody>
      </p:sp>
      <p:sp>
        <p:nvSpPr>
          <p:cNvPr id="5" name="Textplatzhalter 4"/>
          <p:cNvSpPr>
            <a:spLocks noGrp="1"/>
          </p:cNvSpPr>
          <p:nvPr>
            <p:ph type="body" sz="quarter" idx="3"/>
          </p:nvPr>
        </p:nvSpPr>
        <p:spPr/>
        <p:txBody>
          <a:bodyPr/>
          <a:lstStyle/>
          <a:p>
            <a:r>
              <a:rPr lang="de-DE" dirty="0" smtClean="0">
                <a:latin typeface="Blackadder ITC" panose="04020505051007020D02" pitchFamily="82" charset="0"/>
              </a:rPr>
              <a:t>&lt;3 Yvonne und Christian   &lt;3 </a:t>
            </a:r>
            <a:endParaRPr lang="de-DE" dirty="0">
              <a:latin typeface="Blackadder ITC" panose="04020505051007020D02" pitchFamily="82" charset="0"/>
            </a:endParaRPr>
          </a:p>
        </p:txBody>
      </p:sp>
      <p:pic>
        <p:nvPicPr>
          <p:cNvPr id="2253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59632" y="1836564"/>
            <a:ext cx="2523448" cy="42541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2" name="Picture 4"/>
          <p:cNvPicPr>
            <a:picLocks noGrp="1" noChangeAspect="1" noChangeArrowheads="1"/>
          </p:cNvPicPr>
          <p:nvPr>
            <p:ph sz="quarter" idx="4"/>
          </p:nvPr>
        </p:nvPicPr>
        <p:blipFill>
          <a:blip r:embed="rId3" cstate="print">
            <a:extLst>
              <a:ext uri="{28A0092B-C50C-407E-A947-70E740481C1C}">
                <a14:useLocalDpi xmlns:a14="http://schemas.microsoft.com/office/drawing/2010/main" val="0"/>
              </a:ext>
            </a:extLst>
          </a:blip>
          <a:srcRect/>
          <a:stretch>
            <a:fillRect/>
          </a:stretch>
        </p:blipFill>
        <p:spPr bwMode="auto">
          <a:xfrm>
            <a:off x="4645025" y="3013770"/>
            <a:ext cx="4041775" cy="2273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55015147"/>
      </p:ext>
    </p:extLst>
  </p:cSld>
  <p:clrMapOvr>
    <a:masterClrMapping/>
  </p:clrMapOvr>
  <p:transition spd="slow" advClick="0" advTm="8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normAutofit fontScale="90000"/>
          </a:bodyPr>
          <a:lstStyle/>
          <a:p>
            <a:r>
              <a:rPr lang="de-DE" dirty="0" smtClean="0">
                <a:latin typeface="Blackadder ITC" panose="04020505051007020D02" pitchFamily="82" charset="0"/>
              </a:rPr>
              <a:t>Mein 25. Geburtstag mit einer tollen </a:t>
            </a:r>
            <a:br>
              <a:rPr lang="de-DE" dirty="0" smtClean="0">
                <a:latin typeface="Blackadder ITC" panose="04020505051007020D02" pitchFamily="82" charset="0"/>
              </a:rPr>
            </a:br>
            <a:r>
              <a:rPr lang="de-DE" dirty="0" smtClean="0">
                <a:latin typeface="Blackadder ITC" panose="04020505051007020D02" pitchFamily="82" charset="0"/>
              </a:rPr>
              <a:t>Überraschung :Besuch im Movie Park</a:t>
            </a:r>
            <a:endParaRPr lang="de-DE" dirty="0">
              <a:latin typeface="Blackadder ITC" panose="04020505051007020D02" pitchFamily="82" charset="0"/>
            </a:endParaRPr>
          </a:p>
        </p:txBody>
      </p:sp>
      <p:pic>
        <p:nvPicPr>
          <p:cNvPr id="2355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08104" y="1700808"/>
            <a:ext cx="2520280" cy="45573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55"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31640" y="1700808"/>
            <a:ext cx="2664296" cy="47365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5.Kay One feat. philippe heithier - Bitte vergiss mich nich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44408" y="6132534"/>
            <a:ext cx="304800" cy="609600"/>
          </a:xfrm>
          <a:prstGeom prst="rect">
            <a:avLst/>
          </a:prstGeom>
        </p:spPr>
      </p:pic>
    </p:spTree>
    <p:extLst>
      <p:ext uri="{BB962C8B-B14F-4D97-AF65-F5344CB8AC3E}">
        <p14:creationId xmlns:p14="http://schemas.microsoft.com/office/powerpoint/2010/main" val="3927950"/>
      </p:ext>
    </p:extLst>
  </p:cSld>
  <p:clrMapOvr>
    <a:masterClrMapping/>
  </p:clrMapOvr>
  <mc:AlternateContent xmlns:mc="http://schemas.openxmlformats.org/markup-compatibility/2006" xmlns:p14="http://schemas.microsoft.com/office/powerpoint/2010/main">
    <mc:Choice Requires="p14">
      <p:transition spd="slow" p14:dur="1200" advClick="0" advTm="8000">
        <p14:prism/>
      </p:transition>
    </mc:Choice>
    <mc:Fallback xmlns="">
      <p:transition spd="slow" advClick="0" advTm="8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par>
                          <p:cTn id="11" fill="hold">
                            <p:stCondLst>
                              <p:cond delay="1000"/>
                            </p:stCondLst>
                            <p:childTnLst>
                              <p:par>
                                <p:cTn id="12" presetID="1" presetClass="mediacall" presetSubtype="0" fill="hold" nodeType="afterEffect">
                                  <p:stCondLst>
                                    <p:cond delay="0"/>
                                  </p:stCondLst>
                                  <p:childTnLst>
                                    <p:cmd type="call" cmd="playFrom(0.0)">
                                      <p:cBhvr>
                                        <p:cTn id="13"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4" repeatCount="indefinite" fill="hold" display="0">
                  <p:stCondLst>
                    <p:cond delay="indefinite"/>
                  </p:stCondLst>
                  <p:endCondLst>
                    <p:cond evt="onStopAudio" delay="0">
                      <p:tgtEl>
                        <p:sldTgt/>
                      </p:tgtEl>
                    </p:cond>
                  </p:endCondLst>
                </p:cTn>
                <p:tgtEl>
                  <p:spTgt spid="2"/>
                </p:tgtEl>
              </p:cMediaNode>
            </p:audio>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sz="5300" dirty="0" smtClean="0">
                <a:latin typeface="Blackadder ITC" panose="04020505051007020D02" pitchFamily="82" charset="0"/>
              </a:rPr>
              <a:t>3. Oktober 2013 Brandenburger Tor</a:t>
            </a:r>
            <a:r>
              <a:rPr lang="de-DE" dirty="0" smtClean="0">
                <a:latin typeface="Blackadder ITC" panose="04020505051007020D02" pitchFamily="82" charset="0"/>
              </a:rPr>
              <a:t/>
            </a:r>
            <a:br>
              <a:rPr lang="de-DE" dirty="0" smtClean="0">
                <a:latin typeface="Blackadder ITC" panose="04020505051007020D02" pitchFamily="82" charset="0"/>
              </a:rPr>
            </a:br>
            <a:r>
              <a:rPr lang="de-DE" dirty="0" smtClean="0">
                <a:latin typeface="Blackadder ITC" panose="04020505051007020D02" pitchFamily="82" charset="0"/>
              </a:rPr>
              <a:t> </a:t>
            </a:r>
            <a:endParaRPr lang="de-DE" dirty="0">
              <a:latin typeface="Blackadder ITC" panose="04020505051007020D02" pitchFamily="82" charset="0"/>
            </a:endParaRPr>
          </a:p>
        </p:txBody>
      </p:sp>
      <p:sp>
        <p:nvSpPr>
          <p:cNvPr id="3" name="Textplatzhalter 2"/>
          <p:cNvSpPr>
            <a:spLocks noGrp="1"/>
          </p:cNvSpPr>
          <p:nvPr>
            <p:ph type="body" idx="1"/>
          </p:nvPr>
        </p:nvSpPr>
        <p:spPr/>
        <p:txBody>
          <a:bodyPr>
            <a:normAutofit fontScale="25000" lnSpcReduction="20000"/>
          </a:bodyPr>
          <a:lstStyle/>
          <a:p>
            <a:r>
              <a:rPr lang="de-DE" dirty="0" smtClean="0">
                <a:latin typeface="Blackadder ITC" panose="04020505051007020D02" pitchFamily="82" charset="0"/>
              </a:rPr>
              <a:t> </a:t>
            </a:r>
            <a:endParaRPr lang="de-DE" dirty="0">
              <a:latin typeface="Blackadder ITC" panose="04020505051007020D02" pitchFamily="82" charset="0"/>
            </a:endParaRPr>
          </a:p>
          <a:p>
            <a:r>
              <a:rPr lang="de-DE" sz="16000" dirty="0" smtClean="0">
                <a:latin typeface="Blackadder ITC" panose="04020505051007020D02" pitchFamily="82" charset="0"/>
              </a:rPr>
              <a:t>Y – </a:t>
            </a:r>
            <a:r>
              <a:rPr lang="de-DE" sz="16000" dirty="0" err="1" smtClean="0">
                <a:latin typeface="Blackadder ITC" panose="04020505051007020D02" pitchFamily="82" charset="0"/>
              </a:rPr>
              <a:t>Titty</a:t>
            </a:r>
            <a:r>
              <a:rPr lang="de-DE" sz="16000" dirty="0" smtClean="0">
                <a:latin typeface="Blackadder ITC" panose="04020505051007020D02" pitchFamily="82" charset="0"/>
              </a:rPr>
              <a:t> Konzert </a:t>
            </a:r>
            <a:endParaRPr lang="de-DE" sz="16000" dirty="0">
              <a:latin typeface="Blackadder ITC" panose="04020505051007020D02" pitchFamily="82" charset="0"/>
            </a:endParaRPr>
          </a:p>
        </p:txBody>
      </p:sp>
      <p:sp>
        <p:nvSpPr>
          <p:cNvPr id="5" name="Textplatzhalter 4"/>
          <p:cNvSpPr>
            <a:spLocks noGrp="1"/>
          </p:cNvSpPr>
          <p:nvPr>
            <p:ph type="body" sz="quarter" idx="3"/>
          </p:nvPr>
        </p:nvSpPr>
        <p:spPr/>
        <p:txBody>
          <a:bodyPr>
            <a:noAutofit/>
          </a:bodyPr>
          <a:lstStyle/>
          <a:p>
            <a:r>
              <a:rPr lang="de-DE" sz="3200" dirty="0">
                <a:latin typeface="Blackadder ITC" panose="04020505051007020D02" pitchFamily="82" charset="0"/>
              </a:rPr>
              <a:t>w</a:t>
            </a:r>
            <a:r>
              <a:rPr lang="de-DE" sz="3200" dirty="0" smtClean="0">
                <a:latin typeface="Blackadder ITC" panose="04020505051007020D02" pitchFamily="82" charset="0"/>
              </a:rPr>
              <a:t>o wir uns mit Glühwein aufgewärmt haben</a:t>
            </a:r>
            <a:endParaRPr lang="de-DE" sz="3200" dirty="0">
              <a:latin typeface="Blackadder ITC" panose="04020505051007020D02" pitchFamily="82" charset="0"/>
            </a:endParaRPr>
          </a:p>
        </p:txBody>
      </p:sp>
      <p:pic>
        <p:nvPicPr>
          <p:cNvPr id="1026" name="Picture 2" descr="C:\Users\Sarah\Desktop\gemeinsame bilder\1186672_542062452542532_249195210_n.jpg"/>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827584" y="2348880"/>
            <a:ext cx="3024336" cy="431541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Sarah\Desktop\gemeinsame bilder\1376501_542062425875868_15970539_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9200" y="2276872"/>
            <a:ext cx="2592288" cy="4320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5319641"/>
      </p:ext>
    </p:extLst>
  </p:cSld>
  <p:clrMapOvr>
    <a:masterClrMapping/>
  </p:clrMapOvr>
  <mc:AlternateContent xmlns:mc="http://schemas.openxmlformats.org/markup-compatibility/2006" xmlns:p14="http://schemas.microsoft.com/office/powerpoint/2010/main">
    <mc:Choice Requires="p14">
      <p:transition spd="slow" p14:dur="1200" advClick="0" advTm="8000">
        <p14:prism/>
      </p:transition>
    </mc:Choice>
    <mc:Fallback xmlns="">
      <p:transition spd="slow" advClick="0" advTm="8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latin typeface="Blackadder ITC" panose="04020505051007020D02" pitchFamily="82" charset="0"/>
              </a:rPr>
              <a:t>Hörspiel Kino im Planetarium </a:t>
            </a:r>
            <a:endParaRPr lang="de-DE" dirty="0">
              <a:latin typeface="Blackadder ITC" panose="04020505051007020D02" pitchFamily="82" charset="0"/>
            </a:endParaRPr>
          </a:p>
        </p:txBody>
      </p:sp>
      <p:sp>
        <p:nvSpPr>
          <p:cNvPr id="3" name="Textplatzhalter 2"/>
          <p:cNvSpPr>
            <a:spLocks noGrp="1"/>
          </p:cNvSpPr>
          <p:nvPr>
            <p:ph type="body" idx="1"/>
          </p:nvPr>
        </p:nvSpPr>
        <p:spPr>
          <a:xfrm>
            <a:off x="457200" y="1535113"/>
            <a:ext cx="4040188" cy="741760"/>
          </a:xfrm>
        </p:spPr>
        <p:txBody>
          <a:bodyPr>
            <a:noAutofit/>
          </a:bodyPr>
          <a:lstStyle/>
          <a:p>
            <a:r>
              <a:rPr lang="de-DE" dirty="0" smtClean="0">
                <a:latin typeface="Blackadder ITC" panose="04020505051007020D02" pitchFamily="82" charset="0"/>
              </a:rPr>
              <a:t>Wir hörten : </a:t>
            </a:r>
          </a:p>
          <a:p>
            <a:r>
              <a:rPr lang="de-DE" dirty="0" smtClean="0">
                <a:latin typeface="Blackadder ITC" panose="04020505051007020D02" pitchFamily="82" charset="0"/>
              </a:rPr>
              <a:t>Das </a:t>
            </a:r>
            <a:r>
              <a:rPr lang="de-DE" dirty="0">
                <a:latin typeface="Blackadder ITC" panose="04020505051007020D02" pitchFamily="82" charset="0"/>
              </a:rPr>
              <a:t>getupfte Band</a:t>
            </a:r>
            <a:r>
              <a:rPr lang="de-DE" dirty="0" smtClean="0">
                <a:latin typeface="Blackadder ITC" panose="04020505051007020D02" pitchFamily="82" charset="0"/>
              </a:rPr>
              <a:t>"</a:t>
            </a:r>
            <a:endParaRPr lang="de-DE" dirty="0">
              <a:latin typeface="Blackadder ITC" panose="04020505051007020D02" pitchFamily="82" charset="0"/>
            </a:endParaRPr>
          </a:p>
        </p:txBody>
      </p:sp>
      <p:sp>
        <p:nvSpPr>
          <p:cNvPr id="5" name="Textplatzhalter 4"/>
          <p:cNvSpPr>
            <a:spLocks noGrp="1"/>
          </p:cNvSpPr>
          <p:nvPr>
            <p:ph type="body" sz="quarter" idx="3"/>
          </p:nvPr>
        </p:nvSpPr>
        <p:spPr>
          <a:xfrm>
            <a:off x="4645025" y="1484784"/>
            <a:ext cx="4175447" cy="1368152"/>
          </a:xfrm>
        </p:spPr>
        <p:txBody>
          <a:bodyPr>
            <a:noAutofit/>
          </a:bodyPr>
          <a:lstStyle/>
          <a:p>
            <a:endParaRPr lang="de-DE" sz="2000" dirty="0" smtClean="0">
              <a:latin typeface="Blackadder ITC" panose="04020505051007020D02" pitchFamily="82" charset="0"/>
            </a:endParaRPr>
          </a:p>
          <a:p>
            <a:r>
              <a:rPr lang="de-DE" sz="2000" dirty="0" smtClean="0">
                <a:latin typeface="Blackadder ITC" panose="04020505051007020D02" pitchFamily="82" charset="0"/>
              </a:rPr>
              <a:t> </a:t>
            </a:r>
            <a:r>
              <a:rPr lang="de-DE" dirty="0" smtClean="0">
                <a:latin typeface="Blackadder ITC" panose="04020505051007020D02" pitchFamily="82" charset="0"/>
              </a:rPr>
              <a:t>und : „Das </a:t>
            </a:r>
            <a:r>
              <a:rPr lang="de-DE" dirty="0">
                <a:latin typeface="Blackadder ITC" panose="04020505051007020D02" pitchFamily="82" charset="0"/>
              </a:rPr>
              <a:t>Abenteuer mit dem roten </a:t>
            </a:r>
            <a:r>
              <a:rPr lang="de-DE" dirty="0" smtClean="0">
                <a:latin typeface="Blackadder ITC" panose="04020505051007020D02" pitchFamily="82" charset="0"/>
              </a:rPr>
              <a:t>Kreis,“(leider kennen wir beide das ende nicht !)</a:t>
            </a:r>
            <a:endParaRPr lang="de-DE" dirty="0">
              <a:latin typeface="Blackadder ITC" panose="04020505051007020D02" pitchFamily="82" charset="0"/>
            </a:endParaRPr>
          </a:p>
          <a:p>
            <a:endParaRPr lang="de-DE" sz="2000" dirty="0"/>
          </a:p>
        </p:txBody>
      </p:sp>
      <p:pic>
        <p:nvPicPr>
          <p:cNvPr id="2050" name="Picture 2" descr="C:\Users\Sarah\Desktop\gemeinsame bilder\995222_542062335875877_2031286525_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24300" y="3068960"/>
            <a:ext cx="4443986" cy="2715766"/>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Sarah\Desktop\gemeinsame bilder\1376442_542062369209207_1636506936_n.jpg"/>
          <p:cNvPicPr>
            <a:picLocks noGrp="1" noChangeAspect="1" noChangeArrowheads="1"/>
          </p:cNvPicPr>
          <p:nvPr>
            <p:ph sz="quarter" idx="4"/>
          </p:nvPr>
        </p:nvPicPr>
        <p:blipFill>
          <a:blip r:embed="rId3">
            <a:extLst>
              <a:ext uri="{28A0092B-C50C-407E-A947-70E740481C1C}">
                <a14:useLocalDpi xmlns:a14="http://schemas.microsoft.com/office/drawing/2010/main" val="0"/>
              </a:ext>
            </a:extLst>
          </a:blip>
          <a:srcRect/>
          <a:stretch>
            <a:fillRect/>
          </a:stretch>
        </p:blipFill>
        <p:spPr bwMode="auto">
          <a:xfrm>
            <a:off x="683568" y="2625537"/>
            <a:ext cx="2304256" cy="3602611"/>
          </a:xfrm>
          <a:prstGeom prst="rect">
            <a:avLst/>
          </a:prstGeom>
          <a:noFill/>
          <a:extLst>
            <a:ext uri="{909E8E84-426E-40DD-AFC4-6F175D3DCCD1}">
              <a14:hiddenFill xmlns:a14="http://schemas.microsoft.com/office/drawing/2010/main">
                <a:solidFill>
                  <a:srgbClr val="FFFFFF"/>
                </a:solidFill>
              </a14:hiddenFill>
            </a:ext>
          </a:extLst>
        </p:spPr>
      </p:pic>
      <p:sp>
        <p:nvSpPr>
          <p:cNvPr id="8" name="Inhaltsplatzhalter 7"/>
          <p:cNvSpPr>
            <a:spLocks noGrp="1"/>
          </p:cNvSpPr>
          <p:nvPr>
            <p:ph sz="half" idx="2"/>
          </p:nvPr>
        </p:nvSpPr>
        <p:spPr/>
        <p:txBody>
          <a:bodyPr/>
          <a:lstStyle/>
          <a:p>
            <a:endParaRPr lang="de-DE"/>
          </a:p>
        </p:txBody>
      </p:sp>
    </p:spTree>
    <p:extLst>
      <p:ext uri="{BB962C8B-B14F-4D97-AF65-F5344CB8AC3E}">
        <p14:creationId xmlns:p14="http://schemas.microsoft.com/office/powerpoint/2010/main" val="790156517"/>
      </p:ext>
    </p:extLst>
  </p:cSld>
  <p:clrMapOvr>
    <a:masterClrMapping/>
  </p:clrMapOvr>
  <mc:AlternateContent xmlns:mc="http://schemas.openxmlformats.org/markup-compatibility/2006" xmlns:p14="http://schemas.microsoft.com/office/powerpoint/2010/main">
    <mc:Choice Requires="p14">
      <p:transition spd="slow" p14:dur="3900" advClick="0" advTm="8000">
        <p14:glitter pattern="hexagon"/>
      </p:transition>
    </mc:Choice>
    <mc:Fallback xmlns="">
      <p:transition spd="slow" advClick="0" advTm="8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4800" dirty="0" smtClean="0">
                <a:latin typeface="Blackadder ITC" panose="04020505051007020D02" pitchFamily="82" charset="0"/>
              </a:rPr>
              <a:t>Meine Geburtstagsparty </a:t>
            </a:r>
            <a:endParaRPr lang="de-DE" sz="4800" dirty="0">
              <a:latin typeface="Blackadder ITC" panose="04020505051007020D02" pitchFamily="82" charset="0"/>
            </a:endParaRPr>
          </a:p>
        </p:txBody>
      </p:sp>
      <p:sp>
        <p:nvSpPr>
          <p:cNvPr id="3" name="Textplatzhalter 2"/>
          <p:cNvSpPr>
            <a:spLocks noGrp="1"/>
          </p:cNvSpPr>
          <p:nvPr>
            <p:ph type="body" idx="1"/>
          </p:nvPr>
        </p:nvSpPr>
        <p:spPr>
          <a:xfrm>
            <a:off x="395536" y="1628800"/>
            <a:ext cx="8291264" cy="1080121"/>
          </a:xfrm>
        </p:spPr>
        <p:txBody>
          <a:bodyPr>
            <a:noAutofit/>
          </a:bodyPr>
          <a:lstStyle/>
          <a:p>
            <a:r>
              <a:rPr lang="de-DE" sz="3200" dirty="0" smtClean="0">
                <a:latin typeface="Blackadder ITC" panose="04020505051007020D02" pitchFamily="82" charset="0"/>
              </a:rPr>
              <a:t>Begann auf dem Oktoberfest, wo du mir den Hauptgewinn erspielt hast…..</a:t>
            </a:r>
            <a:endParaRPr lang="de-DE" sz="3200" dirty="0">
              <a:latin typeface="Blackadder ITC" panose="04020505051007020D02" pitchFamily="82" charset="0"/>
            </a:endParaRPr>
          </a:p>
        </p:txBody>
      </p:sp>
      <p:pic>
        <p:nvPicPr>
          <p:cNvPr id="3074" name="Picture 2" descr="C:\Users\Sarah\Desktop\gemeinsame bilder\1383641_542062199209224_1888184540_n.jpg"/>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508104" y="2276872"/>
            <a:ext cx="2448272" cy="4161632"/>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5619" y="3140968"/>
            <a:ext cx="3476625" cy="2771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27343992"/>
      </p:ext>
    </p:extLst>
  </p:cSld>
  <p:clrMapOvr>
    <a:masterClrMapping/>
  </p:clrMapOvr>
  <p:transition spd="slow" advClick="0" advTm="8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grpId="0" nodeType="clickEffect">
                                  <p:stCondLst>
                                    <p:cond delay="0"/>
                                  </p:stCondLst>
                                  <p:iterate type="lt">
                                    <p:tmPct val="4000"/>
                                  </p:iterate>
                                  <p:childTnLst>
                                    <p:set>
                                      <p:cBhvr override="childStyle">
                                        <p:cTn id="6" dur="500" fill="hold"/>
                                        <p:tgtEl>
                                          <p:spTgt spid="2"/>
                                        </p:tgtEl>
                                        <p:attrNameLst>
                                          <p:attrName>style.color</p:attrName>
                                        </p:attrNameLst>
                                      </p:cBhvr>
                                      <p:to>
                                        <p:clrVal>
                                          <a:schemeClr val="accent2"/>
                                        </p:clrVal>
                                      </p:to>
                                    </p:set>
                                    <p:set>
                                      <p:cBhvr>
                                        <p:cTn id="7" dur="500" fill="hold"/>
                                        <p:tgtEl>
                                          <p:spTgt spid="2"/>
                                        </p:tgtEl>
                                        <p:attrNameLst>
                                          <p:attrName>fillcolor</p:attrName>
                                        </p:attrNameLst>
                                      </p:cBhvr>
                                      <p:to>
                                        <p:clrVal>
                                          <a:schemeClr val="accent2"/>
                                        </p:clrVal>
                                      </p:to>
                                    </p:set>
                                    <p:set>
                                      <p:cBhvr>
                                        <p:cTn id="8" dur="500" fill="hold"/>
                                        <p:tgtEl>
                                          <p:spTgt spid="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p:cNvSpPr>
            <a:spLocks noGrp="1"/>
          </p:cNvSpPr>
          <p:nvPr>
            <p:ph type="body" idx="1"/>
          </p:nvPr>
        </p:nvSpPr>
        <p:spPr>
          <a:xfrm>
            <a:off x="683568" y="1052736"/>
            <a:ext cx="8003232" cy="639762"/>
          </a:xfrm>
        </p:spPr>
        <p:txBody>
          <a:bodyPr>
            <a:noAutofit/>
          </a:bodyPr>
          <a:lstStyle/>
          <a:p>
            <a:r>
              <a:rPr lang="de-DE" sz="4400" dirty="0" smtClean="0">
                <a:latin typeface="Blackadder ITC" panose="04020505051007020D02" pitchFamily="82" charset="0"/>
              </a:rPr>
              <a:t>….und endete mit einer Bootstour!</a:t>
            </a:r>
            <a:endParaRPr lang="de-DE" sz="4400" dirty="0">
              <a:latin typeface="Blackadder ITC" panose="04020505051007020D02" pitchFamily="82" charset="0"/>
            </a:endParaRPr>
          </a:p>
        </p:txBody>
      </p:sp>
      <p:pic>
        <p:nvPicPr>
          <p:cNvPr id="4099" name="Picture 3" descr="C:\Users\Sarah\Desktop\gemeinsame bilder\1391710_542062155875895_98623538_n.jpg"/>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rot="21006429">
            <a:off x="409980" y="2800324"/>
            <a:ext cx="4838965" cy="2721917"/>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Users\Sarah\Desktop\gemeinsame bilder\1381186_542062125875898_1866974762_n.jpg"/>
          <p:cNvPicPr>
            <a:picLocks noGrp="1" noChangeAspect="1" noChangeArrowheads="1"/>
          </p:cNvPicPr>
          <p:nvPr>
            <p:ph sz="quarter" idx="4"/>
          </p:nvPr>
        </p:nvPicPr>
        <p:blipFill>
          <a:blip r:embed="rId3" cstate="print">
            <a:extLst>
              <a:ext uri="{28A0092B-C50C-407E-A947-70E740481C1C}">
                <a14:useLocalDpi xmlns:a14="http://schemas.microsoft.com/office/drawing/2010/main" val="0"/>
              </a:ext>
            </a:extLst>
          </a:blip>
          <a:srcRect/>
          <a:stretch>
            <a:fillRect/>
          </a:stretch>
        </p:blipFill>
        <p:spPr bwMode="auto">
          <a:xfrm>
            <a:off x="5580112" y="1988840"/>
            <a:ext cx="2807060" cy="3951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4749972"/>
      </p:ext>
    </p:extLst>
  </p:cSld>
  <p:clrMapOvr>
    <a:masterClrMapping/>
  </p:clrMapOvr>
  <mc:AlternateContent xmlns:mc="http://schemas.openxmlformats.org/markup-compatibility/2006" xmlns:p14="http://schemas.microsoft.com/office/powerpoint/2010/main">
    <mc:Choice Requires="p14">
      <p:transition spd="slow" p14:dur="800" advClick="0" advTm="8000">
        <p14:flythrough/>
      </p:transition>
    </mc:Choice>
    <mc:Fallback xmlns="">
      <p:transition spd="slow" advClick="0" advTm="8000">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4800" dirty="0" smtClean="0">
                <a:latin typeface="Blackadder ITC" panose="04020505051007020D02" pitchFamily="82" charset="0"/>
              </a:rPr>
              <a:t>Besuch im Erholungstempel</a:t>
            </a:r>
            <a:endParaRPr lang="de-DE" sz="4800" dirty="0">
              <a:latin typeface="Blackadder ITC" panose="04020505051007020D02" pitchFamily="82" charset="0"/>
            </a:endParaRPr>
          </a:p>
        </p:txBody>
      </p:sp>
      <p:sp>
        <p:nvSpPr>
          <p:cNvPr id="3" name="Textplatzhalter 2"/>
          <p:cNvSpPr>
            <a:spLocks noGrp="1"/>
          </p:cNvSpPr>
          <p:nvPr>
            <p:ph type="body" idx="1"/>
          </p:nvPr>
        </p:nvSpPr>
        <p:spPr>
          <a:xfrm>
            <a:off x="179512" y="1412776"/>
            <a:ext cx="4381376" cy="957783"/>
          </a:xfrm>
        </p:spPr>
        <p:txBody>
          <a:bodyPr>
            <a:noAutofit/>
          </a:bodyPr>
          <a:lstStyle/>
          <a:p>
            <a:r>
              <a:rPr lang="de-DE" sz="2800" dirty="0" smtClean="0">
                <a:latin typeface="Blackadder ITC" panose="04020505051007020D02" pitchFamily="82" charset="0"/>
              </a:rPr>
              <a:t>Tief durchatmen in der Salzgrotte </a:t>
            </a:r>
            <a:endParaRPr lang="de-DE" sz="2800" dirty="0">
              <a:latin typeface="Blackadder ITC" panose="04020505051007020D02" pitchFamily="82" charset="0"/>
            </a:endParaRPr>
          </a:p>
        </p:txBody>
      </p:sp>
      <p:sp>
        <p:nvSpPr>
          <p:cNvPr id="5" name="Textplatzhalter 4"/>
          <p:cNvSpPr>
            <a:spLocks noGrp="1"/>
          </p:cNvSpPr>
          <p:nvPr>
            <p:ph type="body" sz="quarter" idx="3"/>
          </p:nvPr>
        </p:nvSpPr>
        <p:spPr>
          <a:xfrm>
            <a:off x="4211960" y="1484784"/>
            <a:ext cx="5040560" cy="864096"/>
          </a:xfrm>
        </p:spPr>
        <p:txBody>
          <a:bodyPr>
            <a:noAutofit/>
          </a:bodyPr>
          <a:lstStyle/>
          <a:p>
            <a:r>
              <a:rPr lang="de-DE" sz="2800" dirty="0" smtClean="0">
                <a:latin typeface="Blackadder ITC" panose="04020505051007020D02" pitchFamily="82" charset="0"/>
              </a:rPr>
              <a:t>und entspannen auf der Massageliege </a:t>
            </a:r>
            <a:endParaRPr lang="de-DE" sz="2800" dirty="0">
              <a:latin typeface="Blackadder ITC" panose="04020505051007020D02" pitchFamily="82" charset="0"/>
            </a:endParaRPr>
          </a:p>
        </p:txBody>
      </p:sp>
      <p:pic>
        <p:nvPicPr>
          <p:cNvPr id="5123" name="Picture 3" descr="C:\Users\Sarah\Desktop\gemeinsame bilder\1374325_542061849209259_567848609_n.jpg"/>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1331640" y="2492896"/>
            <a:ext cx="2222599" cy="395128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Users\Sarah\Desktop\gemeinsame bilder\1375727_542062045875906_2013461456_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0356" y="2492896"/>
            <a:ext cx="2283718" cy="3960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6921502"/>
      </p:ext>
    </p:extLst>
  </p:cSld>
  <p:clrMapOvr>
    <a:masterClrMapping/>
  </p:clrMapOvr>
  <mc:AlternateContent xmlns:mc="http://schemas.openxmlformats.org/markup-compatibility/2006" xmlns:p14="http://schemas.microsoft.com/office/powerpoint/2010/main">
    <mc:Choice Requires="p14">
      <p:transition spd="slow" p14:dur="1500" advClick="0" advTm="8000">
        <p14:window dir="vert"/>
      </p:transition>
    </mc:Choice>
    <mc:Fallback xmlns="">
      <p:transition spd="slow" advClick="0" advTm="8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grpId="0" nodeType="clickEffect">
                                  <p:stCondLst>
                                    <p:cond delay="0"/>
                                  </p:stCondLst>
                                  <p:iterate type="lt">
                                    <p:tmAbs val="25"/>
                                  </p:iterate>
                                  <p:childTnLst>
                                    <p:set>
                                      <p:cBhvr override="childStyle">
                                        <p:cTn id="6" dur="indefinite"/>
                                        <p:tgtEl>
                                          <p:spTgt spid="2"/>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smtClean="0">
                <a:latin typeface="Blackadder ITC" panose="04020505051007020D02" pitchFamily="82" charset="0"/>
              </a:rPr>
              <a:t>Recht schnell gab es ein wieder sehen, mit mir und Anny , die dich sofort lieb gewonnen hat…</a:t>
            </a:r>
            <a:endParaRPr lang="de-DE" dirty="0">
              <a:latin typeface="Blackadder ITC" panose="04020505051007020D02" pitchFamily="82" charset="0"/>
            </a:endParaRPr>
          </a:p>
        </p:txBody>
      </p:sp>
      <p:pic>
        <p:nvPicPr>
          <p:cNvPr id="3074" name="Picture 2" descr="C:\Users\Sarah\Desktop\Neuer Ordner\IMG_1772.JPG"/>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tretch>
            <a:fillRect/>
          </a:stretch>
        </p:blipFill>
        <p:spPr bwMode="auto">
          <a:xfrm>
            <a:off x="899592" y="2238783"/>
            <a:ext cx="3125484" cy="4167312"/>
          </a:xfrm>
          <a:prstGeom prst="rect">
            <a:avLst/>
          </a:prstGeom>
          <a:noFill/>
          <a:extLst>
            <a:ext uri="{909E8E84-426E-40DD-AFC4-6F175D3DCCD1}">
              <a14:hiddenFill xmlns:a14="http://schemas.microsoft.com/office/drawing/2010/main">
                <a:solidFill>
                  <a:srgbClr val="FFFFFF"/>
                </a:solidFill>
              </a14:hiddenFill>
            </a:ext>
          </a:extLst>
        </p:spPr>
      </p:pic>
      <p:sp>
        <p:nvSpPr>
          <p:cNvPr id="5" name="Textplatzhalter 4"/>
          <p:cNvSpPr>
            <a:spLocks noGrp="1"/>
          </p:cNvSpPr>
          <p:nvPr>
            <p:ph type="body" sz="quarter" idx="3"/>
          </p:nvPr>
        </p:nvSpPr>
        <p:spPr>
          <a:xfrm>
            <a:off x="2483768" y="1535112"/>
            <a:ext cx="6203032" cy="813767"/>
          </a:xfrm>
        </p:spPr>
        <p:txBody>
          <a:bodyPr>
            <a:noAutofit/>
          </a:bodyPr>
          <a:lstStyle/>
          <a:p>
            <a:r>
              <a:rPr lang="de-DE" sz="4000" dirty="0" smtClean="0">
                <a:latin typeface="Blackadder ITC" panose="04020505051007020D02" pitchFamily="82" charset="0"/>
              </a:rPr>
              <a:t>Home </a:t>
            </a:r>
            <a:r>
              <a:rPr lang="de-DE" sz="4000" dirty="0" err="1" smtClean="0">
                <a:latin typeface="Blackadder ITC" panose="04020505051007020D02" pitchFamily="82" charset="0"/>
              </a:rPr>
              <a:t>sweet</a:t>
            </a:r>
            <a:r>
              <a:rPr lang="de-DE" sz="4000" dirty="0" smtClean="0">
                <a:latin typeface="Blackadder ITC" panose="04020505051007020D02" pitchFamily="82" charset="0"/>
              </a:rPr>
              <a:t> Home…</a:t>
            </a:r>
            <a:endParaRPr lang="de-DE" sz="4000" dirty="0">
              <a:latin typeface="Blackadder ITC" panose="04020505051007020D02" pitchFamily="82" charset="0"/>
            </a:endParaRPr>
          </a:p>
        </p:txBody>
      </p:sp>
      <p:sp>
        <p:nvSpPr>
          <p:cNvPr id="6" name="Inhaltsplatzhalter 5"/>
          <p:cNvSpPr>
            <a:spLocks noGrp="1"/>
          </p:cNvSpPr>
          <p:nvPr>
            <p:ph sz="quarter" idx="4"/>
          </p:nvPr>
        </p:nvSpPr>
        <p:spPr/>
        <p:txBody>
          <a:bodyPr/>
          <a:lstStyle/>
          <a:p>
            <a:endParaRPr lang="de-DE"/>
          </a:p>
        </p:txBody>
      </p:sp>
      <p:pic>
        <p:nvPicPr>
          <p:cNvPr id="3075" name="Picture 3" descr="C:\Users\Sarah\Desktop\Neuer Ordner\IMG_178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60032" y="2204864"/>
            <a:ext cx="3316551" cy="41764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0494502"/>
      </p:ext>
    </p:extLst>
  </p:cSld>
  <p:clrMapOvr>
    <a:masterClrMapping/>
  </p:clrMapOvr>
  <p:transition spd="slow" advTm="800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Inhaltsplatzhalter 7"/>
          <p:cNvSpPr>
            <a:spLocks noGrp="1"/>
          </p:cNvSpPr>
          <p:nvPr>
            <p:ph idx="1"/>
          </p:nvPr>
        </p:nvSpPr>
        <p:spPr/>
        <p:txBody>
          <a:bodyPr/>
          <a:lstStyle/>
          <a:p>
            <a:pPr marL="0" indent="0">
              <a:buNone/>
            </a:pPr>
            <a:endParaRPr lang="de-DE" dirty="0" smtClean="0"/>
          </a:p>
          <a:p>
            <a:pPr marL="0" indent="0">
              <a:buNone/>
            </a:pPr>
            <a:endParaRPr lang="de-DE" dirty="0" smtClean="0"/>
          </a:p>
        </p:txBody>
      </p:sp>
      <p:sp>
        <p:nvSpPr>
          <p:cNvPr id="10" name="Textplatzhalter 9"/>
          <p:cNvSpPr>
            <a:spLocks noGrp="1"/>
          </p:cNvSpPr>
          <p:nvPr>
            <p:ph type="body" sz="half" idx="2"/>
          </p:nvPr>
        </p:nvSpPr>
        <p:spPr>
          <a:xfrm>
            <a:off x="251520" y="1435100"/>
            <a:ext cx="4125640" cy="4691063"/>
          </a:xfrm>
        </p:spPr>
        <p:txBody>
          <a:bodyPr>
            <a:normAutofit/>
          </a:bodyPr>
          <a:lstStyle/>
          <a:p>
            <a:r>
              <a:rPr lang="de-DE" sz="4800" dirty="0" smtClean="0">
                <a:latin typeface="Blackadder ITC" panose="04020505051007020D02" pitchFamily="82" charset="0"/>
              </a:rPr>
              <a:t>Danke für die vielen Überraschungen und die wundervolle Zeit ! </a:t>
            </a:r>
            <a:endParaRPr lang="de-DE" sz="4800" dirty="0">
              <a:latin typeface="Blackadder ITC" panose="04020505051007020D02" pitchFamily="82" charset="0"/>
            </a:endParaRPr>
          </a:p>
        </p:txBody>
      </p:sp>
      <p:pic>
        <p:nvPicPr>
          <p:cNvPr id="2457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77160" y="-24385"/>
            <a:ext cx="3851920" cy="68478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25321777"/>
      </p:ext>
    </p:extLst>
  </p:cSld>
  <p:clrMapOvr>
    <a:masterClrMapping/>
  </p:clrMapOvr>
  <mc:AlternateContent xmlns:mc="http://schemas.openxmlformats.org/markup-compatibility/2006" xmlns:p14="http://schemas.microsoft.com/office/powerpoint/2010/main">
    <mc:Choice Requires="p14">
      <p:transition p14:dur="100" advClick="0" advTm="8000">
        <p:cut/>
      </p:transition>
    </mc:Choice>
    <mc:Fallback xmlns="">
      <p:transition advClick="0" advTm="8000">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heel(1)">
                                      <p:cBhvr>
                                        <p:cTn id="7" dur="20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nhaltsplatzhalter 5"/>
          <p:cNvSpPr>
            <a:spLocks noGrp="1"/>
          </p:cNvSpPr>
          <p:nvPr>
            <p:ph idx="1"/>
          </p:nvPr>
        </p:nvSpPr>
        <p:spPr>
          <a:xfrm>
            <a:off x="457200" y="620688"/>
            <a:ext cx="8229600" cy="5505475"/>
          </a:xfrm>
        </p:spPr>
        <p:txBody>
          <a:bodyPr>
            <a:noAutofit/>
          </a:bodyPr>
          <a:lstStyle/>
          <a:p>
            <a:pPr marL="0" indent="0">
              <a:buNone/>
            </a:pPr>
            <a:r>
              <a:rPr lang="de-DE" sz="4800" dirty="0" smtClean="0">
                <a:latin typeface="Blackadder ITC" panose="04020505051007020D02" pitchFamily="82" charset="0"/>
              </a:rPr>
              <a:t>„Save </a:t>
            </a:r>
            <a:r>
              <a:rPr lang="de-DE" sz="4800" dirty="0" err="1" smtClean="0">
                <a:latin typeface="Blackadder ITC" panose="04020505051007020D02" pitchFamily="82" charset="0"/>
              </a:rPr>
              <a:t>tonight</a:t>
            </a:r>
            <a:r>
              <a:rPr lang="de-DE" sz="4800" dirty="0" smtClean="0">
                <a:latin typeface="Blackadder ITC" panose="04020505051007020D02" pitchFamily="82" charset="0"/>
              </a:rPr>
              <a:t>“ das  Lied besag, schütze den Augenblick und das tue ich! Ich werde alle Momente mit so einem tollem Menschen wie dir, in Erinnerung behalten, auch die weniger schönen.  Ich hoffe du vergisst mich nie !</a:t>
            </a:r>
            <a:endParaRPr lang="de-DE" sz="4800" dirty="0">
              <a:latin typeface="Blackadder ITC" panose="04020505051007020D02" pitchFamily="82" charset="0"/>
            </a:endParaRPr>
          </a:p>
        </p:txBody>
      </p:sp>
    </p:spTree>
    <p:extLst>
      <p:ext uri="{BB962C8B-B14F-4D97-AF65-F5344CB8AC3E}">
        <p14:creationId xmlns:p14="http://schemas.microsoft.com/office/powerpoint/2010/main" val="2567833095"/>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xit" presetSubtype="4" fill="hold" grpId="0" nodeType="clickEffect">
                                  <p:stCondLst>
                                    <p:cond delay="0"/>
                                  </p:stCondLst>
                                  <p:childTnLst>
                                    <p:anim calcmode="lin" valueType="num">
                                      <p:cBhvr additive="base">
                                        <p:cTn id="6" dur="500"/>
                                        <p:tgtEl>
                                          <p:spTgt spid="6">
                                            <p:txEl>
                                              <p:pRg st="0" end="0"/>
                                            </p:txEl>
                                          </p:spTgt>
                                        </p:tgtEl>
                                        <p:attrNameLst>
                                          <p:attrName>ppt_y</p:attrName>
                                        </p:attrNameLst>
                                      </p:cBhvr>
                                      <p:tavLst>
                                        <p:tav tm="0">
                                          <p:val>
                                            <p:strVal val="#ppt_y"/>
                                          </p:val>
                                        </p:tav>
                                        <p:tav tm="100000">
                                          <p:val>
                                            <p:strVal val="#ppt_y+#ppt_h*1.125000"/>
                                          </p:val>
                                        </p:tav>
                                      </p:tavLst>
                                    </p:anim>
                                    <p:animEffect transition="out" filter="wipe(down)">
                                      <p:cBhvr>
                                        <p:cTn id="7" dur="500"/>
                                        <p:tgtEl>
                                          <p:spTgt spid="6">
                                            <p:txEl>
                                              <p:pRg st="0" end="0"/>
                                            </p:txEl>
                                          </p:spTgt>
                                        </p:tgtEl>
                                      </p:cBhvr>
                                    </p:animEffect>
                                    <p:set>
                                      <p:cBhvr>
                                        <p:cTn id="8" dur="1" fill="hold">
                                          <p:stCondLst>
                                            <p:cond delay="499"/>
                                          </p:stCondLst>
                                        </p:cTn>
                                        <p:tgtEl>
                                          <p:spTgt spid="6">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smtClean="0">
                <a:latin typeface="Blackadder ITC" panose="04020505051007020D02" pitchFamily="82" charset="0"/>
              </a:rPr>
              <a:t>Uns war klar wir wollen eine Gemeinsame Zukunft</a:t>
            </a:r>
            <a:endParaRPr lang="de-DE" dirty="0">
              <a:latin typeface="Blackadder ITC" panose="04020505051007020D02" pitchFamily="82" charset="0"/>
            </a:endParaRPr>
          </a:p>
        </p:txBody>
      </p:sp>
      <p:sp>
        <p:nvSpPr>
          <p:cNvPr id="3" name="Textplatzhalter 2"/>
          <p:cNvSpPr>
            <a:spLocks noGrp="1"/>
          </p:cNvSpPr>
          <p:nvPr>
            <p:ph type="body" idx="1"/>
          </p:nvPr>
        </p:nvSpPr>
        <p:spPr/>
        <p:txBody>
          <a:bodyPr>
            <a:noAutofit/>
          </a:bodyPr>
          <a:lstStyle/>
          <a:p>
            <a:r>
              <a:rPr lang="de-DE" sz="2800" dirty="0" smtClean="0">
                <a:latin typeface="Blackadder ITC" panose="04020505051007020D02" pitchFamily="82" charset="0"/>
              </a:rPr>
              <a:t>Du lerntest schnell meine Freunde kennen,  im Flame ..</a:t>
            </a:r>
            <a:endParaRPr lang="de-DE" sz="2800" dirty="0">
              <a:latin typeface="Blackadder ITC" panose="04020505051007020D02" pitchFamily="82" charset="0"/>
            </a:endParaRPr>
          </a:p>
        </p:txBody>
      </p:sp>
      <p:sp>
        <p:nvSpPr>
          <p:cNvPr id="5" name="Textplatzhalter 4"/>
          <p:cNvSpPr>
            <a:spLocks noGrp="1"/>
          </p:cNvSpPr>
          <p:nvPr>
            <p:ph type="body" sz="quarter" idx="3"/>
          </p:nvPr>
        </p:nvSpPr>
        <p:spPr/>
        <p:txBody>
          <a:bodyPr>
            <a:noAutofit/>
          </a:bodyPr>
          <a:lstStyle/>
          <a:p>
            <a:r>
              <a:rPr lang="de-DE" dirty="0" smtClean="0">
                <a:latin typeface="Blackadder ITC" panose="04020505051007020D02" pitchFamily="82" charset="0"/>
              </a:rPr>
              <a:t>.. Und ich deine auf dem Mariendorffest</a:t>
            </a:r>
            <a:endParaRPr lang="de-DE" dirty="0">
              <a:latin typeface="Blackadder ITC" panose="04020505051007020D02" pitchFamily="82" charset="0"/>
            </a:endParaRPr>
          </a:p>
        </p:txBody>
      </p:sp>
      <p:pic>
        <p:nvPicPr>
          <p:cNvPr id="4100" name="Picture 4" descr="C:\Users\Sarah\Desktop\Neuer Ordner\you an me .JPG"/>
          <p:cNvPicPr>
            <a:picLocks noGrp="1" noChangeAspect="1" noChangeArrowheads="1"/>
          </p:cNvPicPr>
          <p:nvPr>
            <p:ph sz="quarter" idx="4"/>
          </p:nvPr>
        </p:nvPicPr>
        <p:blipFill>
          <a:blip r:embed="rId2" cstate="print">
            <a:extLst>
              <a:ext uri="{28A0092B-C50C-407E-A947-70E740481C1C}">
                <a14:useLocalDpi xmlns:a14="http://schemas.microsoft.com/office/drawing/2010/main" val="0"/>
              </a:ext>
            </a:extLst>
          </a:blip>
          <a:srcRect/>
          <a:stretch>
            <a:fillRect/>
          </a:stretch>
        </p:blipFill>
        <p:spPr bwMode="auto">
          <a:xfrm>
            <a:off x="5184179" y="2174875"/>
            <a:ext cx="2963466" cy="3951288"/>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descr="C:\Users\Sarah\Desktop\Neuer Ordner\Bild 658.jpg"/>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1002970" y="2174875"/>
            <a:ext cx="2948648" cy="3951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0405741"/>
      </p:ext>
    </p:extLst>
  </p:cSld>
  <p:clrMapOvr>
    <a:masterClrMapping/>
  </p:clrMapOvr>
  <mc:AlternateContent xmlns:mc="http://schemas.openxmlformats.org/markup-compatibility/2006" xmlns:p14="http://schemas.microsoft.com/office/powerpoint/2010/main">
    <mc:Choice Requires="p14">
      <p:transition spd="slow" p14:dur="1200" advClick="0" advTm="8000">
        <p14:flip dir="r"/>
      </p:transition>
    </mc:Choice>
    <mc:Fallback xmlns="">
      <p:transition spd="slow" advClick="0" advTm="8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2"/>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smtClean="0">
                <a:latin typeface="Blackadder ITC" panose="04020505051007020D02" pitchFamily="82" charset="0"/>
              </a:rPr>
              <a:t>Vorab am Herrentag erwartet dich ein Kuchen ..</a:t>
            </a:r>
            <a:endParaRPr lang="de-DE" dirty="0">
              <a:latin typeface="Blackadder ITC" panose="04020505051007020D02" pitchFamily="82" charset="0"/>
            </a:endParaRPr>
          </a:p>
        </p:txBody>
      </p:sp>
      <p:sp>
        <p:nvSpPr>
          <p:cNvPr id="3" name="Textplatzhalter 2"/>
          <p:cNvSpPr>
            <a:spLocks noGrp="1"/>
          </p:cNvSpPr>
          <p:nvPr>
            <p:ph type="body" idx="1"/>
          </p:nvPr>
        </p:nvSpPr>
        <p:spPr>
          <a:xfrm rot="10629163">
            <a:off x="457200" y="1916831"/>
            <a:ext cx="3898776" cy="258043"/>
          </a:xfrm>
        </p:spPr>
        <p:txBody>
          <a:bodyPr>
            <a:normAutofit fontScale="55000" lnSpcReduction="20000"/>
          </a:bodyPr>
          <a:lstStyle/>
          <a:p>
            <a:endParaRPr lang="de-DE" dirty="0"/>
          </a:p>
        </p:txBody>
      </p:sp>
      <p:sp>
        <p:nvSpPr>
          <p:cNvPr id="5" name="Textplatzhalter 4"/>
          <p:cNvSpPr>
            <a:spLocks noGrp="1"/>
          </p:cNvSpPr>
          <p:nvPr>
            <p:ph type="body" sz="quarter" idx="3"/>
          </p:nvPr>
        </p:nvSpPr>
        <p:spPr/>
        <p:txBody>
          <a:bodyPr>
            <a:normAutofit fontScale="92500" lnSpcReduction="20000"/>
          </a:bodyPr>
          <a:lstStyle/>
          <a:p>
            <a:r>
              <a:rPr lang="de-DE" dirty="0" smtClean="0">
                <a:latin typeface="Blackadder ITC" panose="04020505051007020D02" pitchFamily="82" charset="0"/>
              </a:rPr>
              <a:t>Nach dem </a:t>
            </a:r>
            <a:r>
              <a:rPr lang="de-DE" dirty="0" err="1" smtClean="0">
                <a:latin typeface="Blackadder ITC" panose="04020505051007020D02" pitchFamily="82" charset="0"/>
              </a:rPr>
              <a:t>Fest,ging</a:t>
            </a:r>
            <a:r>
              <a:rPr lang="de-DE" dirty="0" smtClean="0">
                <a:latin typeface="Blackadder ITC" panose="04020505051007020D02" pitchFamily="82" charset="0"/>
              </a:rPr>
              <a:t> es mit dem Taxi zu dir</a:t>
            </a:r>
            <a:endParaRPr lang="de-DE" dirty="0">
              <a:latin typeface="Blackadder ITC" panose="04020505051007020D02" pitchFamily="82" charset="0"/>
            </a:endParaRPr>
          </a:p>
        </p:txBody>
      </p:sp>
      <p:sp>
        <p:nvSpPr>
          <p:cNvPr id="6" name="Inhaltsplatzhalter 5"/>
          <p:cNvSpPr>
            <a:spLocks noGrp="1"/>
          </p:cNvSpPr>
          <p:nvPr>
            <p:ph sz="quarter" idx="4"/>
          </p:nvPr>
        </p:nvSpPr>
        <p:spPr/>
        <p:txBody>
          <a:bodyPr/>
          <a:lstStyle/>
          <a:p>
            <a:endParaRPr lang="de-DE" dirty="0"/>
          </a:p>
        </p:txBody>
      </p:sp>
      <p:sp>
        <p:nvSpPr>
          <p:cNvPr id="7" name="Inhaltsplatzhalter 6"/>
          <p:cNvSpPr>
            <a:spLocks noGrp="1"/>
          </p:cNvSpPr>
          <p:nvPr>
            <p:ph sz="half" idx="2"/>
          </p:nvPr>
        </p:nvSpPr>
        <p:spPr/>
        <p:txBody>
          <a:bodyPr/>
          <a:lstStyle/>
          <a:p>
            <a:endParaRPr lang="de-DE" dirty="0"/>
          </a:p>
        </p:txBody>
      </p:sp>
      <p:pic>
        <p:nvPicPr>
          <p:cNvPr id="512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76056" y="2204864"/>
            <a:ext cx="2952328" cy="3936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049790">
            <a:off x="304581" y="2612456"/>
            <a:ext cx="4285314" cy="32139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12187991"/>
      </p:ext>
    </p:extLst>
  </p:cSld>
  <p:clrMapOvr>
    <a:masterClrMapping/>
  </p:clrMapOvr>
  <mc:AlternateContent xmlns:mc="http://schemas.openxmlformats.org/markup-compatibility/2006" xmlns:p14="http://schemas.microsoft.com/office/powerpoint/2010/main">
    <mc:Choice Requires="p14">
      <p:transition spd="slow" p14:dur="800" advClick="0" advTm="8000">
        <p:circle/>
      </p:transition>
    </mc:Choice>
    <mc:Fallback xmlns="">
      <p:transition spd="slow" advClick="0" advTm="8000">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mph" presetSubtype="0" fill="hold" grpId="0" nodeType="clickEffect">
                                  <p:stCondLst>
                                    <p:cond delay="0"/>
                                  </p:stCondLst>
                                  <p:childTnLst>
                                    <p:animClr clrSpc="hsl" dir="cw">
                                      <p:cBhvr override="childStyle">
                                        <p:cTn id="6" dur="500" fill="hold"/>
                                        <p:tgtEl>
                                          <p:spTgt spid="2"/>
                                        </p:tgtEl>
                                        <p:attrNameLst>
                                          <p:attrName>style.color</p:attrName>
                                        </p:attrNameLst>
                                      </p:cBhvr>
                                      <p:by>
                                        <p:hsl h="10842353" s="0" l="0"/>
                                      </p:by>
                                    </p:animClr>
                                    <p:animClr clrSpc="hsl" dir="cw">
                                      <p:cBhvr>
                                        <p:cTn id="7" dur="500" fill="hold"/>
                                        <p:tgtEl>
                                          <p:spTgt spid="2"/>
                                        </p:tgtEl>
                                        <p:attrNameLst>
                                          <p:attrName>fillcolor</p:attrName>
                                        </p:attrNameLst>
                                      </p:cBhvr>
                                      <p:by>
                                        <p:hsl h="10842353" s="0" l="0"/>
                                      </p:by>
                                    </p:animClr>
                                    <p:animClr clrSpc="hsl" dir="cw">
                                      <p:cBhvr>
                                        <p:cTn id="8" dur="500" fill="hold"/>
                                        <p:tgtEl>
                                          <p:spTgt spid="2"/>
                                        </p:tgtEl>
                                        <p:attrNameLst>
                                          <p:attrName>stroke.color</p:attrName>
                                        </p:attrNameLst>
                                      </p:cBhvr>
                                      <p:by>
                                        <p:hsl h="10842353" s="0" l="0"/>
                                      </p:by>
                                    </p:animClr>
                                    <p:set>
                                      <p:cBhvr>
                                        <p:cTn id="9" dur="500" fill="hold"/>
                                        <p:tgtEl>
                                          <p:spTgt spid="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smtClean="0">
                <a:latin typeface="Blackadder ITC" panose="04020505051007020D02" pitchFamily="82" charset="0"/>
              </a:rPr>
              <a:t>Wir verbrachten ein Wunderschönen Tag im Filmpark Babelsberg</a:t>
            </a:r>
            <a:endParaRPr lang="de-DE" dirty="0">
              <a:latin typeface="Blackadder ITC" panose="04020505051007020D02" pitchFamily="82" charset="0"/>
            </a:endParaRPr>
          </a:p>
        </p:txBody>
      </p:sp>
      <p:pic>
        <p:nvPicPr>
          <p:cNvPr id="6146" name="Picture 2" descr="C:\Users\Sarah\Desktop\Neuer Ordner\CIMG2989.JPG"/>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2635448"/>
            <a:ext cx="4040188" cy="3030141"/>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C:\Users\Sarah\Desktop\Neuer Ordner\CIMeeG3065.JPG"/>
          <p:cNvPicPr>
            <a:picLocks noGrp="1" noChangeAspect="1" noChangeArrowheads="1"/>
          </p:cNvPicPr>
          <p:nvPr>
            <p:ph sz="quarter" idx="4"/>
          </p:nvPr>
        </p:nvPicPr>
        <p:blipFill>
          <a:blip r:embed="rId3" cstate="print">
            <a:extLst>
              <a:ext uri="{28A0092B-C50C-407E-A947-70E740481C1C}">
                <a14:useLocalDpi xmlns:a14="http://schemas.microsoft.com/office/drawing/2010/main" val="0"/>
              </a:ext>
            </a:extLst>
          </a:blip>
          <a:srcRect/>
          <a:stretch>
            <a:fillRect/>
          </a:stretch>
        </p:blipFill>
        <p:spPr bwMode="auto">
          <a:xfrm>
            <a:off x="4645025" y="2634853"/>
            <a:ext cx="4041775" cy="30313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5386975"/>
      </p:ext>
    </p:extLst>
  </p:cSld>
  <p:clrMapOvr>
    <a:masterClrMapping/>
  </p:clrMapOvr>
  <mc:AlternateContent xmlns:mc="http://schemas.openxmlformats.org/markup-compatibility/2006" xmlns:p14="http://schemas.microsoft.com/office/powerpoint/2010/main">
    <mc:Choice Requires="p14">
      <p:transition spd="slow" advClick="0" advTm="8000">
        <p14:flash/>
      </p:transition>
    </mc:Choice>
    <mc:Fallback xmlns="">
      <p:transition spd="slow" advClick="0" advTm="8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grpId="0" nodeType="clickEffect">
                                  <p:stCondLst>
                                    <p:cond delay="0"/>
                                  </p:stCondLst>
                                  <p:childTnLst>
                                    <p:set>
                                      <p:cBhvr rctx="PPT">
                                        <p:cTn id="6" dur="indefinite"/>
                                        <p:tgtEl>
                                          <p:spTgt spid="2"/>
                                        </p:tgtEl>
                                        <p:attrNameLst>
                                          <p:attrName>style.opacity</p:attrName>
                                        </p:attrNameLst>
                                      </p:cBhvr>
                                      <p:to>
                                        <p:strVal val="0.5"/>
                                      </p:to>
                                    </p:set>
                                    <p:animEffect filter="image" prLst="opacity: 0.5">
                                      <p:cBhvr rctx="IE">
                                        <p:cTn id="7" dur="indefinite"/>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19256" cy="1210146"/>
          </a:xfrm>
        </p:spPr>
        <p:txBody>
          <a:bodyPr>
            <a:noAutofit/>
          </a:bodyPr>
          <a:lstStyle/>
          <a:p>
            <a:r>
              <a:rPr lang="de-DE" sz="3200" dirty="0" smtClean="0">
                <a:latin typeface="Blackadder ITC" panose="04020505051007020D02" pitchFamily="82" charset="0"/>
              </a:rPr>
              <a:t>Kurzentschlossen buchten wir eine Türkei Reise, um die Urlaubskasse aufzubessern, ging es erst mal auf den Flohmarkt „ Plunder“ zu verkaufen</a:t>
            </a:r>
            <a:endParaRPr lang="de-DE" sz="3200" dirty="0">
              <a:latin typeface="Blackadder ITC" panose="04020505051007020D02" pitchFamily="82" charset="0"/>
            </a:endParaRPr>
          </a:p>
        </p:txBody>
      </p:sp>
      <p:sp>
        <p:nvSpPr>
          <p:cNvPr id="3" name="Textplatzhalter 2"/>
          <p:cNvSpPr>
            <a:spLocks noGrp="1"/>
          </p:cNvSpPr>
          <p:nvPr>
            <p:ph type="body" idx="1"/>
          </p:nvPr>
        </p:nvSpPr>
        <p:spPr>
          <a:xfrm>
            <a:off x="457200" y="1700807"/>
            <a:ext cx="4186808" cy="474067"/>
          </a:xfrm>
        </p:spPr>
        <p:txBody>
          <a:bodyPr/>
          <a:lstStyle/>
          <a:p>
            <a:r>
              <a:rPr lang="de-DE" dirty="0" smtClean="0">
                <a:latin typeface="Blackadder ITC" panose="04020505051007020D02" pitchFamily="82" charset="0"/>
              </a:rPr>
              <a:t>Und immer mit dabei ANNY</a:t>
            </a:r>
            <a:endParaRPr lang="de-DE" dirty="0">
              <a:latin typeface="Blackadder ITC" panose="04020505051007020D02" pitchFamily="82" charset="0"/>
            </a:endParaRPr>
          </a:p>
        </p:txBody>
      </p:sp>
      <p:sp>
        <p:nvSpPr>
          <p:cNvPr id="4" name="Inhaltsplatzhalter 3"/>
          <p:cNvSpPr>
            <a:spLocks noGrp="1"/>
          </p:cNvSpPr>
          <p:nvPr>
            <p:ph sz="half" idx="2"/>
          </p:nvPr>
        </p:nvSpPr>
        <p:spPr/>
        <p:txBody>
          <a:bodyPr/>
          <a:lstStyle/>
          <a:p>
            <a:endParaRPr lang="de-DE" dirty="0"/>
          </a:p>
        </p:txBody>
      </p:sp>
      <p:pic>
        <p:nvPicPr>
          <p:cNvPr id="7170" name="Picture 2" descr="C:\Users\Sarah\Desktop\Neuer Ordner\Bild 718.jpg"/>
          <p:cNvPicPr>
            <a:picLocks noGrp="1" noChangeAspect="1" noChangeArrowheads="1"/>
          </p:cNvPicPr>
          <p:nvPr>
            <p:ph sz="quarter" idx="4"/>
          </p:nvPr>
        </p:nvPicPr>
        <p:blipFill>
          <a:blip r:embed="rId2" cstate="print">
            <a:extLst>
              <a:ext uri="{28A0092B-C50C-407E-A947-70E740481C1C}">
                <a14:useLocalDpi xmlns:a14="http://schemas.microsoft.com/office/drawing/2010/main" val="0"/>
              </a:ext>
            </a:extLst>
          </a:blip>
          <a:srcRect/>
          <a:stretch>
            <a:fillRect/>
          </a:stretch>
        </p:blipFill>
        <p:spPr bwMode="auto">
          <a:xfrm rot="2924089">
            <a:off x="4645025" y="2634853"/>
            <a:ext cx="4041775" cy="3031331"/>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7584" y="2155180"/>
            <a:ext cx="2952328" cy="3936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04909957"/>
      </p:ext>
    </p:extLst>
  </p:cSld>
  <p:clrMapOvr>
    <a:masterClrMapping/>
  </p:clrMapOvr>
  <p:transition spd="slow" advClick="0" advTm="8000">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smtClean="0">
                <a:latin typeface="Blackadder ITC" panose="04020505051007020D02" pitchFamily="82" charset="0"/>
              </a:rPr>
              <a:t>Mr. Krebs </a:t>
            </a:r>
            <a:r>
              <a:rPr lang="de-DE" dirty="0" err="1" smtClean="0">
                <a:latin typeface="Blackadder ITC" panose="04020505051007020D02" pitchFamily="82" charset="0"/>
              </a:rPr>
              <a:t>goes</a:t>
            </a:r>
            <a:r>
              <a:rPr lang="de-DE" dirty="0" smtClean="0">
                <a:latin typeface="Blackadder ITC" panose="04020505051007020D02" pitchFamily="82" charset="0"/>
              </a:rPr>
              <a:t> </a:t>
            </a:r>
            <a:r>
              <a:rPr lang="de-DE" dirty="0" err="1" smtClean="0">
                <a:latin typeface="Blackadder ITC" panose="04020505051007020D02" pitchFamily="82" charset="0"/>
              </a:rPr>
              <a:t>Türkey</a:t>
            </a:r>
            <a:r>
              <a:rPr lang="de-DE" dirty="0" smtClean="0">
                <a:latin typeface="Blackadder ITC" panose="04020505051007020D02" pitchFamily="82" charset="0"/>
              </a:rPr>
              <a:t>!</a:t>
            </a:r>
            <a:br>
              <a:rPr lang="de-DE" dirty="0" smtClean="0">
                <a:latin typeface="Blackadder ITC" panose="04020505051007020D02" pitchFamily="82" charset="0"/>
              </a:rPr>
            </a:br>
            <a:r>
              <a:rPr lang="de-DE" dirty="0" smtClean="0">
                <a:latin typeface="Blackadder ITC" panose="04020505051007020D02" pitchFamily="82" charset="0"/>
              </a:rPr>
              <a:t>( mit Daniel und ‚Maria)</a:t>
            </a:r>
            <a:endParaRPr lang="de-DE" dirty="0">
              <a:latin typeface="Blackadder ITC" panose="04020505051007020D02" pitchFamily="82" charset="0"/>
            </a:endParaRPr>
          </a:p>
        </p:txBody>
      </p:sp>
      <p:sp>
        <p:nvSpPr>
          <p:cNvPr id="3" name="Textplatzhalter 2"/>
          <p:cNvSpPr>
            <a:spLocks noGrp="1"/>
          </p:cNvSpPr>
          <p:nvPr>
            <p:ph type="body" idx="1"/>
          </p:nvPr>
        </p:nvSpPr>
        <p:spPr>
          <a:xfrm>
            <a:off x="1475656" y="1535113"/>
            <a:ext cx="3021732" cy="525735"/>
          </a:xfrm>
        </p:spPr>
        <p:txBody>
          <a:bodyPr/>
          <a:lstStyle/>
          <a:p>
            <a:r>
              <a:rPr lang="de-DE" dirty="0" smtClean="0">
                <a:latin typeface="Blackadder ITC" panose="04020505051007020D02" pitchFamily="82" charset="0"/>
              </a:rPr>
              <a:t>Besuch in Side</a:t>
            </a:r>
            <a:endParaRPr lang="de-DE" dirty="0">
              <a:latin typeface="Blackadder ITC" panose="04020505051007020D02" pitchFamily="82" charset="0"/>
            </a:endParaRPr>
          </a:p>
        </p:txBody>
      </p:sp>
      <p:pic>
        <p:nvPicPr>
          <p:cNvPr id="8194" name="Picture 2" descr="C:\Users\Sarah\Desktop\Neuer Ordner\CIMG3217.JPG"/>
          <p:cNvPicPr>
            <a:picLocks noGrp="1" noChangeAspect="1" noChangeArrowheads="1"/>
          </p:cNvPicPr>
          <p:nvPr>
            <p:ph sz="quarter" idx="4"/>
          </p:nvPr>
        </p:nvPicPr>
        <p:blipFill>
          <a:blip r:embed="rId2" cstate="print">
            <a:extLst>
              <a:ext uri="{28A0092B-C50C-407E-A947-70E740481C1C}">
                <a14:useLocalDpi xmlns:a14="http://schemas.microsoft.com/office/drawing/2010/main" val="0"/>
              </a:ext>
            </a:extLst>
          </a:blip>
          <a:srcRect/>
          <a:stretch>
            <a:fillRect/>
          </a:stretch>
        </p:blipFill>
        <p:spPr bwMode="auto">
          <a:xfrm>
            <a:off x="5184179" y="2174875"/>
            <a:ext cx="2963466" cy="3951288"/>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C:\Users\Sarah\Desktop\Neuer Ordner\CIMG3300.JPG"/>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995561" y="2174875"/>
            <a:ext cx="2963466" cy="3951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6066419"/>
      </p:ext>
    </p:extLst>
  </p:cSld>
  <p:clrMapOvr>
    <a:masterClrMapping/>
  </p:clrMapOvr>
  <mc:AlternateContent xmlns:mc="http://schemas.openxmlformats.org/markup-compatibility/2006" xmlns:p14="http://schemas.microsoft.com/office/powerpoint/2010/main">
    <mc:Choice Requires="p14">
      <p:transition p14:dur="100" advClick="0" advTm="8000">
        <p:cut/>
      </p:transition>
    </mc:Choice>
    <mc:Fallback xmlns="">
      <p:transition advClick="0" advTm="8000">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
                                        </p:tgtEl>
                                        <p:attrNameLst>
                                          <p:attrName>ppt_x</p:attrName>
                                          <p:attrName>ppt_y</p:attrName>
                                        </p:attrNameLst>
                                      </p:cBhvr>
                                    </p:animMotion>
                                    <p:animRot by="1500000">
                                      <p:cBhvr>
                                        <p:cTn id="7" dur="125" fill="hold">
                                          <p:stCondLst>
                                            <p:cond delay="0"/>
                                          </p:stCondLst>
                                        </p:cTn>
                                        <p:tgtEl>
                                          <p:spTgt spid="2"/>
                                        </p:tgtEl>
                                        <p:attrNameLst>
                                          <p:attrName>r</p:attrName>
                                        </p:attrNameLst>
                                      </p:cBhvr>
                                    </p:animRot>
                                    <p:animRot by="-1500000">
                                      <p:cBhvr>
                                        <p:cTn id="8" dur="125" fill="hold">
                                          <p:stCondLst>
                                            <p:cond delay="125"/>
                                          </p:stCondLst>
                                        </p:cTn>
                                        <p:tgtEl>
                                          <p:spTgt spid="2"/>
                                        </p:tgtEl>
                                        <p:attrNameLst>
                                          <p:attrName>r</p:attrName>
                                        </p:attrNameLst>
                                      </p:cBhvr>
                                    </p:animRot>
                                    <p:animRot by="-1500000">
                                      <p:cBhvr>
                                        <p:cTn id="9" dur="125" fill="hold">
                                          <p:stCondLst>
                                            <p:cond delay="250"/>
                                          </p:stCondLst>
                                        </p:cTn>
                                        <p:tgtEl>
                                          <p:spTgt spid="2"/>
                                        </p:tgtEl>
                                        <p:attrNameLst>
                                          <p:attrName>r</p:attrName>
                                        </p:attrNameLst>
                                      </p:cBhvr>
                                    </p:animRot>
                                    <p:animRot by="1500000">
                                      <p:cBhvr>
                                        <p:cTn id="10" dur="125" fill="hold">
                                          <p:stCondLst>
                                            <p:cond delay="375"/>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dirty="0"/>
          </a:p>
        </p:txBody>
      </p:sp>
      <p:sp>
        <p:nvSpPr>
          <p:cNvPr id="3" name="Textplatzhalter 2"/>
          <p:cNvSpPr>
            <a:spLocks noGrp="1"/>
          </p:cNvSpPr>
          <p:nvPr>
            <p:ph type="body" idx="1"/>
          </p:nvPr>
        </p:nvSpPr>
        <p:spPr>
          <a:xfrm>
            <a:off x="971600" y="1340768"/>
            <a:ext cx="3312368" cy="834107"/>
          </a:xfrm>
        </p:spPr>
        <p:txBody>
          <a:bodyPr>
            <a:noAutofit/>
          </a:bodyPr>
          <a:lstStyle/>
          <a:p>
            <a:r>
              <a:rPr lang="de-DE" dirty="0" smtClean="0">
                <a:latin typeface="Blackadder ITC" panose="04020505051007020D02" pitchFamily="82" charset="0"/>
              </a:rPr>
              <a:t>Relaxen am Pool stand auf der Tagesordnung</a:t>
            </a:r>
            <a:endParaRPr lang="de-DE" dirty="0">
              <a:latin typeface="Blackadder ITC" panose="04020505051007020D02" pitchFamily="82" charset="0"/>
            </a:endParaRPr>
          </a:p>
        </p:txBody>
      </p:sp>
      <p:sp>
        <p:nvSpPr>
          <p:cNvPr id="5" name="Textplatzhalter 4"/>
          <p:cNvSpPr>
            <a:spLocks noGrp="1"/>
          </p:cNvSpPr>
          <p:nvPr>
            <p:ph type="body" sz="quarter" idx="3"/>
          </p:nvPr>
        </p:nvSpPr>
        <p:spPr/>
        <p:txBody>
          <a:bodyPr>
            <a:noAutofit/>
          </a:bodyPr>
          <a:lstStyle/>
          <a:p>
            <a:r>
              <a:rPr lang="de-DE" dirty="0" smtClean="0">
                <a:latin typeface="Blackadder ITC" panose="04020505051007020D02" pitchFamily="82" charset="0"/>
              </a:rPr>
              <a:t>Nach langer </a:t>
            </a:r>
            <a:r>
              <a:rPr lang="de-DE" dirty="0" err="1" smtClean="0">
                <a:latin typeface="Blackadder ITC" panose="04020505051007020D02" pitchFamily="82" charset="0"/>
              </a:rPr>
              <a:t>langer</a:t>
            </a:r>
            <a:r>
              <a:rPr lang="de-DE" dirty="0" smtClean="0">
                <a:latin typeface="Blackadder ITC" panose="04020505051007020D02" pitchFamily="82" charset="0"/>
              </a:rPr>
              <a:t> suche Glücklich mit Hundetasche in Flieger gestiegen</a:t>
            </a:r>
            <a:endParaRPr lang="de-DE" dirty="0">
              <a:latin typeface="Blackadder ITC" panose="04020505051007020D02" pitchFamily="82" charset="0"/>
            </a:endParaRPr>
          </a:p>
        </p:txBody>
      </p:sp>
      <p:pic>
        <p:nvPicPr>
          <p:cNvPr id="9218" name="Picture 2" descr="C:\Users\Sarah\Desktop\Neuer Ordner\CIMG3237.JPG"/>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995561" y="2174875"/>
            <a:ext cx="2963466" cy="3951288"/>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descr="C:\Users\Sarah\Desktop\Neuer Ordner\CIMG3366.JPG"/>
          <p:cNvPicPr>
            <a:picLocks noGrp="1" noChangeAspect="1" noChangeArrowheads="1"/>
          </p:cNvPicPr>
          <p:nvPr>
            <p:ph sz="quarter" idx="4"/>
          </p:nvPr>
        </p:nvPicPr>
        <p:blipFill>
          <a:blip r:embed="rId3" cstate="print">
            <a:extLst>
              <a:ext uri="{28A0092B-C50C-407E-A947-70E740481C1C}">
                <a14:useLocalDpi xmlns:a14="http://schemas.microsoft.com/office/drawing/2010/main" val="0"/>
              </a:ext>
            </a:extLst>
          </a:blip>
          <a:srcRect/>
          <a:stretch>
            <a:fillRect/>
          </a:stretch>
        </p:blipFill>
        <p:spPr bwMode="auto">
          <a:xfrm>
            <a:off x="5184179" y="2174875"/>
            <a:ext cx="2963466" cy="3951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8329321"/>
      </p:ext>
    </p:extLst>
  </p:cSld>
  <p:clrMapOvr>
    <a:masterClrMapping/>
  </p:clrMapOvr>
  <mc:AlternateContent xmlns:mc="http://schemas.openxmlformats.org/markup-compatibility/2006" xmlns:p14="http://schemas.microsoft.com/office/powerpoint/2010/main">
    <mc:Choice Requires="p14">
      <p:transition spd="slow" p14:dur="1200" advClick="0" advTm="8000">
        <p14:prism/>
      </p:transition>
    </mc:Choice>
    <mc:Fallback xmlns="">
      <p:transition spd="slow" advClick="0" advTm="8000">
        <p:fade/>
      </p:transition>
    </mc:Fallback>
  </mc:AlternateContent>
  <p:timing>
    <p:tnLst>
      <p:par>
        <p:cTn id="1" dur="indefinite" restart="never" nodeType="tmRoot"/>
      </p:par>
    </p:tnLst>
  </p:timing>
</p:sld>
</file>

<file path=ppt/theme/theme1.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874</Words>
  <Application>Microsoft Office PowerPoint</Application>
  <PresentationFormat>Bildschirmpräsentation (4:3)</PresentationFormat>
  <Paragraphs>71</Paragraphs>
  <Slides>31</Slides>
  <Notes>0</Notes>
  <HiddenSlides>0</HiddenSlides>
  <MMClips>2</MMClips>
  <ScaleCrop>false</ScaleCrop>
  <HeadingPairs>
    <vt:vector size="4" baseType="variant">
      <vt:variant>
        <vt:lpstr>Design</vt:lpstr>
      </vt:variant>
      <vt:variant>
        <vt:i4>1</vt:i4>
      </vt:variant>
      <vt:variant>
        <vt:lpstr>Folientitel</vt:lpstr>
      </vt:variant>
      <vt:variant>
        <vt:i4>31</vt:i4>
      </vt:variant>
    </vt:vector>
  </HeadingPairs>
  <TitlesOfParts>
    <vt:vector size="32" baseType="lpstr">
      <vt:lpstr>Larissa</vt:lpstr>
      <vt:lpstr>In Memoires </vt:lpstr>
      <vt:lpstr>Es begann alles ganz harmlos mit einem gemeinsamen Besuch auf dem Baumblütenfest in Werder 2012, durch ein eher lustigen Zufall…..</vt:lpstr>
      <vt:lpstr>Recht schnell gab es ein wieder sehen, mit mir und Anny , die dich sofort lieb gewonnen hat…</vt:lpstr>
      <vt:lpstr>Uns war klar wir wollen eine Gemeinsame Zukunft</vt:lpstr>
      <vt:lpstr>Vorab am Herrentag erwartet dich ein Kuchen ..</vt:lpstr>
      <vt:lpstr>Wir verbrachten ein Wunderschönen Tag im Filmpark Babelsberg</vt:lpstr>
      <vt:lpstr>Kurzentschlossen buchten wir eine Türkei Reise, um die Urlaubskasse aufzubessern, ging es erst mal auf den Flohmarkt „ Plunder“ zu verkaufen</vt:lpstr>
      <vt:lpstr>Mr. Krebs goes Türkey! ( mit Daniel und ‚Maria)</vt:lpstr>
      <vt:lpstr>PowerPoint-Präsentation</vt:lpstr>
      <vt:lpstr>Ein Anruf: X- Diaries!  5 Wochen auf Mallorca folgten…</vt:lpstr>
      <vt:lpstr>…..in den du fleißig an unserm Nest gewerkelt hast, und mir damit eine Große Freude gemacht hast</vt:lpstr>
      <vt:lpstr>Mein 24. Geburtstag stand an &lt;3</vt:lpstr>
      <vt:lpstr>Am 3. 10. sind wir aufs Fest am Brandenburger Tor gegangen</vt:lpstr>
      <vt:lpstr>Halloween stand vor der Tür, wir suchten die passende Verkleidung…</vt:lpstr>
      <vt:lpstr>Weihnachten verbrachten wir bei deiner Familie </vt:lpstr>
      <vt:lpstr>PowerPoint-Präsentation</vt:lpstr>
      <vt:lpstr>Der kontakt zu mein Eltern wurde besser, und durch die Hochzeit meiner Schwester , kam stress bei der Kleider suche auf</vt:lpstr>
      <vt:lpstr>Um dem Hochzeitsstress zu entkommen ging es in den Urlaub: TÜRKEI !</vt:lpstr>
      <vt:lpstr>PowerPoint-Präsentation</vt:lpstr>
      <vt:lpstr>Kurztrip an die Ostsee</vt:lpstr>
      <vt:lpstr>Der   JGA  stand bevor</vt:lpstr>
      <vt:lpstr>Und wieder gingen wir meinem Hobby nach:  TRÖDEL</vt:lpstr>
      <vt:lpstr>Der Tag der Tage war da! 07.09.2013</vt:lpstr>
      <vt:lpstr>Mein 25. Geburtstag mit einer tollen  Überraschung :Besuch im Movie Park</vt:lpstr>
      <vt:lpstr>3. Oktober 2013 Brandenburger Tor  </vt:lpstr>
      <vt:lpstr>Hörspiel Kino im Planetarium </vt:lpstr>
      <vt:lpstr>Meine Geburtstagsparty </vt:lpstr>
      <vt:lpstr>PowerPoint-Präsentation</vt:lpstr>
      <vt:lpstr>Besuch im Erholungstempel</vt:lpstr>
      <vt:lpstr>PowerPoint-Präsentation</vt:lpstr>
      <vt:lpstr>PowerPoint-Präsentation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Rückblick</dc:title>
  <dc:creator>Sarah</dc:creator>
  <cp:lastModifiedBy>Oliver Bothe</cp:lastModifiedBy>
  <cp:revision>28</cp:revision>
  <dcterms:created xsi:type="dcterms:W3CDTF">2013-10-02T08:48:17Z</dcterms:created>
  <dcterms:modified xsi:type="dcterms:W3CDTF">2013-10-23T12:24:49Z</dcterms:modified>
</cp:coreProperties>
</file>