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84" r:id="rId17"/>
    <p:sldId id="271" r:id="rId18"/>
    <p:sldId id="283" r:id="rId19"/>
    <p:sldId id="273" r:id="rId20"/>
    <p:sldId id="274" r:id="rId21"/>
    <p:sldId id="275" r:id="rId22"/>
    <p:sldId id="276" r:id="rId23"/>
    <p:sldId id="277" r:id="rId24"/>
    <p:sldId id="278" r:id="rId25"/>
    <p:sldId id="285" r:id="rId26"/>
    <p:sldId id="286" r:id="rId27"/>
    <p:sldId id="287" r:id="rId28"/>
    <p:sldId id="288" r:id="rId29"/>
    <p:sldId id="289" r:id="rId30"/>
    <p:sldId id="279" r:id="rId31"/>
    <p:sldId id="281" r:id="rId3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B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84" autoAdjust="0"/>
  </p:normalViewPr>
  <p:slideViewPr>
    <p:cSldViewPr>
      <p:cViewPr varScale="1">
        <p:scale>
          <a:sx n="107" d="100"/>
          <a:sy n="107" d="100"/>
        </p:scale>
        <p:origin x="-1086"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5791189B-28E6-4D0F-9D84-185C76EC71DE}" type="datetimeFigureOut">
              <a:rPr lang="de-DE" smtClean="0"/>
              <a:t>23.10.2013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90917431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791189B-28E6-4D0F-9D84-185C76EC71DE}" type="datetimeFigureOut">
              <a:rPr lang="de-DE" smtClean="0"/>
              <a:t>23.10.2013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390926067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791189B-28E6-4D0F-9D84-185C76EC71DE}" type="datetimeFigureOut">
              <a:rPr lang="de-DE" smtClean="0"/>
              <a:t>23.10.2013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298919629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791189B-28E6-4D0F-9D84-185C76EC71DE}" type="datetimeFigureOut">
              <a:rPr lang="de-DE" smtClean="0"/>
              <a:t>23.10.2013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391796500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5791189B-28E6-4D0F-9D84-185C76EC71DE}" type="datetimeFigureOut">
              <a:rPr lang="de-DE" smtClean="0"/>
              <a:t>23.10.2013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95327314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5791189B-28E6-4D0F-9D84-185C76EC71DE}" type="datetimeFigureOut">
              <a:rPr lang="de-DE" smtClean="0"/>
              <a:t>23.10.2013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206971792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5791189B-28E6-4D0F-9D84-185C76EC71DE}" type="datetimeFigureOut">
              <a:rPr lang="de-DE" smtClean="0"/>
              <a:t>23.10.2013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370196414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5791189B-28E6-4D0F-9D84-185C76EC71DE}" type="datetimeFigureOut">
              <a:rPr lang="de-DE" smtClean="0"/>
              <a:t>23.10.2013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254241655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791189B-28E6-4D0F-9D84-185C76EC71DE}" type="datetimeFigureOut">
              <a:rPr lang="de-DE" smtClean="0"/>
              <a:t>23.10.2013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57978586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791189B-28E6-4D0F-9D84-185C76EC71DE}" type="datetimeFigureOut">
              <a:rPr lang="de-DE" smtClean="0"/>
              <a:t>23.10.2013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103454473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791189B-28E6-4D0F-9D84-185C76EC71DE}" type="datetimeFigureOut">
              <a:rPr lang="de-DE" smtClean="0"/>
              <a:t>23.10.2013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127C59F-A1DB-428B-880A-831D2404D7DA}" type="slidenum">
              <a:rPr lang="de-DE" smtClean="0"/>
              <a:t>‹Nr.›</a:t>
            </a:fld>
            <a:endParaRPr lang="de-DE"/>
          </a:p>
        </p:txBody>
      </p:sp>
    </p:spTree>
    <p:extLst>
      <p:ext uri="{BB962C8B-B14F-4D97-AF65-F5344CB8AC3E}">
        <p14:creationId xmlns:p14="http://schemas.microsoft.com/office/powerpoint/2010/main" val="44816090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1189B-28E6-4D0F-9D84-185C76EC71DE}" type="datetimeFigureOut">
              <a:rPr lang="de-DE" smtClean="0"/>
              <a:t>23.10.2013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7C59F-A1DB-428B-880A-831D2404D7DA}" type="slidenum">
              <a:rPr lang="de-DE" smtClean="0"/>
              <a:t>‹Nr.›</a:t>
            </a:fld>
            <a:endParaRPr lang="de-DE"/>
          </a:p>
        </p:txBody>
      </p:sp>
    </p:spTree>
    <p:extLst>
      <p:ext uri="{BB962C8B-B14F-4D97-AF65-F5344CB8AC3E}">
        <p14:creationId xmlns:p14="http://schemas.microsoft.com/office/powerpoint/2010/main" val="752207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918648" cy="1802631"/>
          </a:xfrm>
        </p:spPr>
        <p:txBody>
          <a:bodyPr>
            <a:normAutofit/>
          </a:bodyPr>
          <a:lstStyle/>
          <a:p>
            <a:r>
              <a:rPr lang="de-DE" sz="6000" dirty="0" smtClean="0">
                <a:latin typeface="Algerian" panose="04020705040A02060702" pitchFamily="82" charset="0"/>
              </a:rPr>
              <a:t>In </a:t>
            </a:r>
            <a:r>
              <a:rPr lang="de-DE" sz="6000" dirty="0" err="1" smtClean="0">
                <a:latin typeface="Algerian" panose="04020705040A02060702" pitchFamily="82" charset="0"/>
              </a:rPr>
              <a:t>Memories</a:t>
            </a:r>
            <a:endParaRPr lang="de-DE" sz="6000" dirty="0">
              <a:latin typeface="Algerian" panose="04020705040A02060702" pitchFamily="82" charset="0"/>
            </a:endParaRPr>
          </a:p>
        </p:txBody>
      </p:sp>
      <p:pic>
        <p:nvPicPr>
          <p:cNvPr id="4" name="E.M.D. - Save Tonigh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6182072"/>
            <a:ext cx="609600" cy="304800"/>
          </a:xfrm>
          <a:prstGeom prst="rect">
            <a:avLst/>
          </a:prstGeom>
        </p:spPr>
      </p:pic>
    </p:spTree>
    <p:extLst>
      <p:ext uri="{BB962C8B-B14F-4D97-AF65-F5344CB8AC3E}">
        <p14:creationId xmlns:p14="http://schemas.microsoft.com/office/powerpoint/2010/main" val="1397401473"/>
      </p:ext>
    </p:extLst>
  </p:cSld>
  <p:clrMapOvr>
    <a:masterClrMapping/>
  </p:clrMapOvr>
  <mc:AlternateContent xmlns:mc="http://schemas.openxmlformats.org/markup-compatibility/2006" xmlns:p14="http://schemas.microsoft.com/office/powerpoint/2010/main">
    <mc:Choice Requires="p14">
      <p:transition spd="slow" p14:dur="800" advClick="0" advTm="4000">
        <p14:flythrough/>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76672"/>
            <a:ext cx="8229600" cy="1143000"/>
          </a:xfrm>
        </p:spPr>
        <p:txBody>
          <a:bodyPr>
            <a:normAutofit fontScale="90000"/>
          </a:bodyPr>
          <a:lstStyle/>
          <a:p>
            <a:r>
              <a:rPr lang="de-DE" dirty="0" smtClean="0">
                <a:latin typeface="Blackadder ITC" panose="04020505051007020D02" pitchFamily="82" charset="0"/>
              </a:rPr>
              <a:t>Ein Anruf:</a:t>
            </a:r>
            <a:br>
              <a:rPr lang="de-DE" dirty="0" smtClean="0">
                <a:latin typeface="Blackadder ITC" panose="04020505051007020D02" pitchFamily="82" charset="0"/>
              </a:rPr>
            </a:br>
            <a:r>
              <a:rPr lang="de-DE" dirty="0" smtClean="0">
                <a:latin typeface="Blackadder ITC" panose="04020505051007020D02" pitchFamily="82" charset="0"/>
              </a:rPr>
              <a:t>X- </a:t>
            </a:r>
            <a:r>
              <a:rPr lang="de-DE" dirty="0" err="1" smtClean="0">
                <a:latin typeface="Blackadder ITC" panose="04020505051007020D02" pitchFamily="82" charset="0"/>
              </a:rPr>
              <a:t>Diaries</a:t>
            </a:r>
            <a:r>
              <a:rPr lang="de-DE" dirty="0" smtClean="0">
                <a:latin typeface="Blackadder ITC" panose="04020505051007020D02" pitchFamily="82" charset="0"/>
              </a:rPr>
              <a:t>!</a:t>
            </a:r>
            <a:r>
              <a:rPr lang="de-DE" dirty="0">
                <a:latin typeface="Blackadder ITC" panose="04020505051007020D02" pitchFamily="82" charset="0"/>
              </a:rPr>
              <a:t/>
            </a:r>
            <a:br>
              <a:rPr lang="de-DE" dirty="0">
                <a:latin typeface="Blackadder ITC" panose="04020505051007020D02" pitchFamily="82" charset="0"/>
              </a:rPr>
            </a:br>
            <a:r>
              <a:rPr lang="de-DE" dirty="0" smtClean="0">
                <a:latin typeface="Blackadder ITC" panose="04020505051007020D02" pitchFamily="82" charset="0"/>
              </a:rPr>
              <a:t> 5 Wochen auf Mallorca folgten…</a:t>
            </a:r>
            <a:endParaRPr lang="de-DE" dirty="0">
              <a:latin typeface="Blackadder ITC" panose="04020505051007020D02" pitchFamily="82" charset="0"/>
            </a:endParaRPr>
          </a:p>
        </p:txBody>
      </p:sp>
      <p:pic>
        <p:nvPicPr>
          <p:cNvPr id="10242" name="Picture 2" descr="C:\Users\Sarah\Desktop\Neuer Ordner\promi.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995561"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Sarah\Desktop\Neuer Ordner\IMG_2025.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5184179"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588626"/>
      </p:ext>
    </p:extLst>
  </p:cSld>
  <p:clrMapOvr>
    <a:masterClrMapping/>
  </p:clrMapOvr>
  <mc:AlternateContent xmlns:mc="http://schemas.openxmlformats.org/markup-compatibility/2006" xmlns:p14="http://schemas.microsoft.com/office/powerpoint/2010/main">
    <mc:Choice Requires="p14">
      <p:transition spd="slow" p14:dur="1600" advClick="0" advTm="8000">
        <p14:gallery dir="l"/>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88640"/>
            <a:ext cx="8229600" cy="1143000"/>
          </a:xfrm>
        </p:spPr>
        <p:txBody>
          <a:bodyPr>
            <a:normAutofit/>
          </a:bodyPr>
          <a:lstStyle/>
          <a:p>
            <a:r>
              <a:rPr lang="de-DE" sz="3200" dirty="0" smtClean="0">
                <a:latin typeface="Blackadder ITC" panose="04020505051007020D02" pitchFamily="82" charset="0"/>
              </a:rPr>
              <a:t>…..in </a:t>
            </a:r>
            <a:r>
              <a:rPr lang="de-DE" sz="3200" dirty="0" smtClean="0">
                <a:latin typeface="Blackadder ITC" panose="04020505051007020D02" pitchFamily="82" charset="0"/>
              </a:rPr>
              <a:t>denen </a:t>
            </a:r>
            <a:r>
              <a:rPr lang="de-DE" sz="3200" dirty="0" smtClean="0">
                <a:latin typeface="Blackadder ITC" panose="04020505051007020D02" pitchFamily="82" charset="0"/>
              </a:rPr>
              <a:t>du fleißig an </a:t>
            </a:r>
            <a:r>
              <a:rPr lang="de-DE" sz="3200" dirty="0" smtClean="0">
                <a:latin typeface="Blackadder ITC" panose="04020505051007020D02" pitchFamily="82" charset="0"/>
              </a:rPr>
              <a:t>unserem </a:t>
            </a:r>
            <a:r>
              <a:rPr lang="de-DE" sz="3200" dirty="0" smtClean="0">
                <a:latin typeface="Blackadder ITC" panose="04020505051007020D02" pitchFamily="82" charset="0"/>
              </a:rPr>
              <a:t>Nest </a:t>
            </a:r>
            <a:r>
              <a:rPr lang="de-DE" sz="3200" dirty="0" smtClean="0">
                <a:latin typeface="Blackadder ITC" panose="04020505051007020D02" pitchFamily="82" charset="0"/>
              </a:rPr>
              <a:t>gewerkelt </a:t>
            </a:r>
            <a:r>
              <a:rPr lang="de-DE" sz="3200" dirty="0" smtClean="0">
                <a:latin typeface="Blackadder ITC" panose="04020505051007020D02" pitchFamily="82" charset="0"/>
              </a:rPr>
              <a:t>und mir damit eine </a:t>
            </a:r>
            <a:r>
              <a:rPr lang="de-DE" sz="3200" dirty="0" smtClean="0">
                <a:latin typeface="Blackadder ITC" panose="04020505051007020D02" pitchFamily="82" charset="0"/>
              </a:rPr>
              <a:t>große </a:t>
            </a:r>
            <a:r>
              <a:rPr lang="de-DE" sz="3200" dirty="0" smtClean="0">
                <a:latin typeface="Blackadder ITC" panose="04020505051007020D02" pitchFamily="82" charset="0"/>
              </a:rPr>
              <a:t>Freude gemacht hast</a:t>
            </a:r>
            <a:endParaRPr lang="de-DE" sz="3200" dirty="0">
              <a:latin typeface="Blackadder ITC" panose="04020505051007020D02" pitchFamily="82" charset="0"/>
            </a:endParaRPr>
          </a:p>
        </p:txBody>
      </p:sp>
      <p:sp>
        <p:nvSpPr>
          <p:cNvPr id="3" name="Textplatzhalter 2"/>
          <p:cNvSpPr>
            <a:spLocks noGrp="1"/>
          </p:cNvSpPr>
          <p:nvPr>
            <p:ph type="body" idx="1"/>
          </p:nvPr>
        </p:nvSpPr>
        <p:spPr/>
        <p:txBody>
          <a:bodyPr/>
          <a:lstStyle/>
          <a:p>
            <a:endParaRPr lang="de-DE" dirty="0"/>
          </a:p>
        </p:txBody>
      </p:sp>
      <p:sp>
        <p:nvSpPr>
          <p:cNvPr id="5" name="Textplatzhalter 4"/>
          <p:cNvSpPr>
            <a:spLocks noGrp="1"/>
          </p:cNvSpPr>
          <p:nvPr>
            <p:ph type="body" sz="quarter" idx="3"/>
          </p:nvPr>
        </p:nvSpPr>
        <p:spPr/>
        <p:txBody>
          <a:bodyPr/>
          <a:lstStyle/>
          <a:p>
            <a:endParaRPr lang="de-DE"/>
          </a:p>
        </p:txBody>
      </p:sp>
      <p:pic>
        <p:nvPicPr>
          <p:cNvPr id="11266" name="Picture 2" descr="C:\Users\Sarah\Desktop\Neuer Ordner\Bild 795.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95561"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Sarah\Desktop\Neuer Ordner\Bild 1768.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854957"/>
      </p:ext>
    </p:extLst>
  </p:cSld>
  <p:clrMapOvr>
    <a:masterClrMapping/>
  </p:clrMapOvr>
  <mc:AlternateContent xmlns:mc="http://schemas.openxmlformats.org/markup-compatibility/2006" xmlns:p14="http://schemas.microsoft.com/office/powerpoint/2010/main">
    <mc:Choice Requires="p14">
      <p:transition spd="slow" p14:dur="3900" advClick="0" advTm="8000">
        <p14:glitter pattern="hexagon"/>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3103" y="260648"/>
            <a:ext cx="8229600" cy="1143000"/>
          </a:xfrm>
        </p:spPr>
        <p:txBody>
          <a:bodyPr/>
          <a:lstStyle/>
          <a:p>
            <a:r>
              <a:rPr lang="de-DE" dirty="0" smtClean="0">
                <a:latin typeface="Blackadder ITC" panose="04020505051007020D02" pitchFamily="82" charset="0"/>
              </a:rPr>
              <a:t>Mein 24. Geburtstag stand an &lt;3</a:t>
            </a:r>
            <a:endParaRPr lang="de-DE" dirty="0">
              <a:latin typeface="Blackadder ITC" panose="04020505051007020D02" pitchFamily="82" charset="0"/>
            </a:endParaRPr>
          </a:p>
        </p:txBody>
      </p:sp>
      <p:sp>
        <p:nvSpPr>
          <p:cNvPr id="4" name="Inhaltsplatzhalter 3"/>
          <p:cNvSpPr>
            <a:spLocks noGrp="1"/>
          </p:cNvSpPr>
          <p:nvPr>
            <p:ph sz="half" idx="2"/>
          </p:nvPr>
        </p:nvSpPr>
        <p:spPr/>
        <p:txBody>
          <a:bodyPr/>
          <a:lstStyle/>
          <a:p>
            <a:endParaRPr lang="de-DE" dirty="0"/>
          </a:p>
        </p:txBody>
      </p:sp>
      <p:sp>
        <p:nvSpPr>
          <p:cNvPr id="6" name="Inhaltsplatzhalter 5"/>
          <p:cNvSpPr>
            <a:spLocks noGrp="1"/>
          </p:cNvSpPr>
          <p:nvPr>
            <p:ph sz="quarter" idx="4"/>
          </p:nvPr>
        </p:nvSpPr>
        <p:spPr/>
        <p:txBody>
          <a:bodyPr/>
          <a:lstStyle/>
          <a:p>
            <a:endParaRPr lang="de-DE"/>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060848"/>
            <a:ext cx="7436623" cy="3906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740750"/>
      </p:ext>
    </p:extLst>
  </p:cSld>
  <p:clrMapOvr>
    <a:masterClrMapping/>
  </p:clrMapOvr>
  <p:transition spd="slow" advClick="0" advTm="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Am 3. 10. sind wir aufs Fest am Brandenburger Tor gegangen</a:t>
            </a:r>
            <a:endParaRPr lang="de-DE" dirty="0">
              <a:latin typeface="Blackadder ITC" panose="04020505051007020D02" pitchFamily="82" charset="0"/>
            </a:endParaRPr>
          </a:p>
        </p:txBody>
      </p:sp>
      <p:sp>
        <p:nvSpPr>
          <p:cNvPr id="3" name="Textplatzhalter 2"/>
          <p:cNvSpPr>
            <a:spLocks noGrp="1"/>
          </p:cNvSpPr>
          <p:nvPr>
            <p:ph type="body" idx="1"/>
          </p:nvPr>
        </p:nvSpPr>
        <p:spPr/>
        <p:txBody>
          <a:bodyPr/>
          <a:lstStyle/>
          <a:p>
            <a:r>
              <a:rPr lang="de-DE" dirty="0" smtClean="0">
                <a:latin typeface="Blackadder ITC" panose="04020505051007020D02" pitchFamily="82" charset="0"/>
              </a:rPr>
              <a:t>Mit dabei , Daniel und Maria</a:t>
            </a:r>
            <a:endParaRPr lang="de-DE" dirty="0">
              <a:latin typeface="Blackadder ITC" panose="04020505051007020D02" pitchFamily="82" charset="0"/>
            </a:endParaRPr>
          </a:p>
        </p:txBody>
      </p:sp>
      <p:sp>
        <p:nvSpPr>
          <p:cNvPr id="4" name="Inhaltsplatzhalter 3"/>
          <p:cNvSpPr>
            <a:spLocks noGrp="1"/>
          </p:cNvSpPr>
          <p:nvPr>
            <p:ph sz="half" idx="2"/>
          </p:nvPr>
        </p:nvSpPr>
        <p:spPr/>
        <p:txBody>
          <a:bodyPr/>
          <a:lstStyle/>
          <a:p>
            <a:endParaRPr lang="de-DE" dirty="0"/>
          </a:p>
        </p:txBody>
      </p:sp>
      <p:sp>
        <p:nvSpPr>
          <p:cNvPr id="5" name="Textplatzhalter 4"/>
          <p:cNvSpPr>
            <a:spLocks noGrp="1"/>
          </p:cNvSpPr>
          <p:nvPr>
            <p:ph type="body" sz="quarter" idx="3"/>
          </p:nvPr>
        </p:nvSpPr>
        <p:spPr/>
        <p:txBody>
          <a:bodyPr/>
          <a:lstStyle/>
          <a:p>
            <a:endParaRPr lang="de-DE"/>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132856"/>
            <a:ext cx="3096344" cy="4128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descr="C:\Users\Sarah\Desktop\Neuer Ordner\Bild 2087.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464024"/>
      </p:ext>
    </p:extLst>
  </p:cSld>
  <p:clrMapOvr>
    <a:masterClrMapping/>
  </p:clrMapOvr>
  <p:transition spd="slow" advClick="0" advTm="8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Halloween stand vor der Tür, wir suchten die passende Verkleidung…</a:t>
            </a:r>
            <a:endParaRPr lang="de-DE" dirty="0">
              <a:latin typeface="Blackadder ITC" panose="04020505051007020D02" pitchFamily="82" charset="0"/>
            </a:endParaRPr>
          </a:p>
        </p:txBody>
      </p:sp>
      <p:sp>
        <p:nvSpPr>
          <p:cNvPr id="3" name="Textplatzhalter 2"/>
          <p:cNvSpPr>
            <a:spLocks noGrp="1"/>
          </p:cNvSpPr>
          <p:nvPr>
            <p:ph type="body" idx="1"/>
          </p:nvPr>
        </p:nvSpPr>
        <p:spPr>
          <a:xfrm>
            <a:off x="1043608" y="1535113"/>
            <a:ext cx="3453780" cy="597743"/>
          </a:xfrm>
        </p:spPr>
        <p:txBody>
          <a:bodyPr>
            <a:normAutofit/>
          </a:bodyPr>
          <a:lstStyle/>
          <a:p>
            <a:r>
              <a:rPr lang="de-DE" sz="2800" dirty="0" smtClean="0">
                <a:latin typeface="Blackadder ITC" panose="04020505051007020D02" pitchFamily="82" charset="0"/>
              </a:rPr>
              <a:t>Die trauernde Witwe </a:t>
            </a:r>
            <a:endParaRPr lang="de-DE" sz="2800" dirty="0">
              <a:latin typeface="Blackadder ITC" panose="04020505051007020D02" pitchFamily="82" charset="0"/>
            </a:endParaRPr>
          </a:p>
        </p:txBody>
      </p:sp>
      <p:sp>
        <p:nvSpPr>
          <p:cNvPr id="5" name="Textplatzhalter 4"/>
          <p:cNvSpPr>
            <a:spLocks noGrp="1"/>
          </p:cNvSpPr>
          <p:nvPr>
            <p:ph type="body" sz="quarter" idx="3"/>
          </p:nvPr>
        </p:nvSpPr>
        <p:spPr>
          <a:xfrm>
            <a:off x="5004048" y="1535113"/>
            <a:ext cx="3682752" cy="639762"/>
          </a:xfrm>
        </p:spPr>
        <p:txBody>
          <a:bodyPr>
            <a:normAutofit/>
          </a:bodyPr>
          <a:lstStyle/>
          <a:p>
            <a:r>
              <a:rPr lang="de-DE" sz="2800" dirty="0" smtClean="0">
                <a:latin typeface="Blackadder ITC" panose="04020505051007020D02" pitchFamily="82" charset="0"/>
              </a:rPr>
              <a:t>Und der süße Hase</a:t>
            </a:r>
            <a:endParaRPr lang="de-DE" sz="2800" dirty="0">
              <a:latin typeface="Blackadder ITC" panose="04020505051007020D02" pitchFamily="82" charset="0"/>
            </a:endParaRPr>
          </a:p>
        </p:txBody>
      </p:sp>
      <p:sp>
        <p:nvSpPr>
          <p:cNvPr id="6" name="Inhaltsplatzhalter 5"/>
          <p:cNvSpPr>
            <a:spLocks noGrp="1"/>
          </p:cNvSpPr>
          <p:nvPr>
            <p:ph sz="quarter" idx="4"/>
          </p:nvPr>
        </p:nvSpPr>
        <p:spPr/>
        <p:txBody>
          <a:bodyPr/>
          <a:lstStyle/>
          <a:p>
            <a:pPr marL="0" indent="0">
              <a:buNone/>
            </a:pPr>
            <a:endParaRPr lang="de-DE" dirty="0"/>
          </a:p>
        </p:txBody>
      </p:sp>
      <p:pic>
        <p:nvPicPr>
          <p:cNvPr id="14338" name="Picture 2" descr="C:\Users\Sarah\Desktop\Neuer Ordner\Bild 2213.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160198" y="2174875"/>
            <a:ext cx="2634192" cy="3951288"/>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2204864"/>
            <a:ext cx="2916324"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390088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Weihnachten verbrachten wir bei deiner Familie </a:t>
            </a:r>
            <a:endParaRPr lang="de-DE" dirty="0">
              <a:latin typeface="Blackadder ITC" panose="04020505051007020D02" pitchFamily="82" charset="0"/>
            </a:endParaRPr>
          </a:p>
        </p:txBody>
      </p:sp>
      <p:sp>
        <p:nvSpPr>
          <p:cNvPr id="3" name="Textplatzhalter 2"/>
          <p:cNvSpPr>
            <a:spLocks noGrp="1"/>
          </p:cNvSpPr>
          <p:nvPr>
            <p:ph type="body" idx="1"/>
          </p:nvPr>
        </p:nvSpPr>
        <p:spPr>
          <a:xfrm>
            <a:off x="457200" y="1535112"/>
            <a:ext cx="4040188" cy="957783"/>
          </a:xfrm>
        </p:spPr>
        <p:txBody>
          <a:bodyPr>
            <a:normAutofit fontScale="92500" lnSpcReduction="20000"/>
          </a:bodyPr>
          <a:lstStyle/>
          <a:p>
            <a:r>
              <a:rPr lang="de-DE" dirty="0" smtClean="0">
                <a:latin typeface="Blackadder ITC" panose="04020505051007020D02" pitchFamily="82" charset="0"/>
              </a:rPr>
              <a:t>Es gab reichlich Geschenke , und die Freude stand jedem ins Gesicht geschrieben ;)</a:t>
            </a:r>
            <a:endParaRPr lang="de-DE" dirty="0">
              <a:latin typeface="Blackadder ITC" panose="04020505051007020D02" pitchFamily="82" charset="0"/>
            </a:endParaRPr>
          </a:p>
        </p:txBody>
      </p:sp>
      <p:sp>
        <p:nvSpPr>
          <p:cNvPr id="6" name="Inhaltsplatzhalter 5"/>
          <p:cNvSpPr>
            <a:spLocks noGrp="1"/>
          </p:cNvSpPr>
          <p:nvPr>
            <p:ph sz="quarter" idx="4"/>
          </p:nvPr>
        </p:nvSpPr>
        <p:spPr/>
        <p:txBody>
          <a:bodyPr/>
          <a:lstStyle/>
          <a:p>
            <a:pPr marL="0" indent="0">
              <a:buNone/>
            </a:pPr>
            <a:endParaRPr lang="de-DE" dirty="0"/>
          </a:p>
        </p:txBody>
      </p:sp>
      <p:pic>
        <p:nvPicPr>
          <p:cNvPr id="15362" name="Picture 2" descr="C:\Users\Sarah\Desktop\Neuer Ordner\557267_516911361663361_2084637853_n.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 y="2635448"/>
            <a:ext cx="4040188" cy="3030141"/>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988840"/>
            <a:ext cx="3096344" cy="4128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1835922"/>
      </p:ext>
    </p:extLst>
  </p:cSld>
  <p:clrMapOvr>
    <a:masterClrMapping/>
  </p:clrMapOvr>
  <mc:AlternateContent xmlns:mc="http://schemas.openxmlformats.org/markup-compatibility/2006" xmlns:p14="http://schemas.microsoft.com/office/powerpoint/2010/main">
    <mc:Choice Requires="p14">
      <p:transition spd="slow" p14:dur="1400" advClick="0" advTm="8000">
        <p14:doors dir="ver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a:xfrm>
            <a:off x="457200" y="260648"/>
            <a:ext cx="8229600" cy="6336704"/>
          </a:xfrm>
        </p:spPr>
        <p:txBody>
          <a:bodyPr>
            <a:noAutofit/>
          </a:bodyPr>
          <a:lstStyle/>
          <a:p>
            <a:pPr marL="0" indent="0">
              <a:buNone/>
            </a:pPr>
            <a:r>
              <a:rPr lang="de-DE" sz="1800" dirty="0">
                <a:latin typeface="Blackadder ITC" panose="04020505051007020D02" pitchFamily="82" charset="0"/>
              </a:rPr>
              <a:t>Happy Jahrestag ,</a:t>
            </a:r>
          </a:p>
          <a:p>
            <a:pPr marL="0" indent="0">
              <a:buNone/>
            </a:pPr>
            <a:r>
              <a:rPr lang="de-DE" sz="1800" dirty="0">
                <a:latin typeface="Blackadder ITC" panose="04020505051007020D02" pitchFamily="82" charset="0"/>
              </a:rPr>
              <a:t>ein Jahr ist nun rum mit einigen Höhen und Tiefen. In einem Augenblick hab ich dich geliebt im nächsten Augenblick hätte ich dich am liebsten in die Wüste geschickt. Sicherlich habe ich dich oft mit meinen Aktionen bis zur Weißglut getrieben, das du bestimmt schon öfters kurz davor warst ein Auftragskiller zu </a:t>
            </a:r>
            <a:r>
              <a:rPr lang="de-DE" sz="1800" dirty="0" smtClean="0">
                <a:latin typeface="Blackadder ITC" panose="04020505051007020D02" pitchFamily="82" charset="0"/>
              </a:rPr>
              <a:t>engagieren </a:t>
            </a:r>
            <a:r>
              <a:rPr lang="de-DE" sz="1800" dirty="0">
                <a:latin typeface="Blackadder ITC" panose="04020505051007020D02" pitchFamily="82" charset="0"/>
              </a:rPr>
              <a:t>oder doch lieber die billige </a:t>
            </a:r>
            <a:r>
              <a:rPr lang="de-DE" sz="1800" dirty="0" smtClean="0">
                <a:latin typeface="Blackadder ITC" panose="04020505051007020D02" pitchFamily="82" charset="0"/>
              </a:rPr>
              <a:t>Variante: </a:t>
            </a:r>
            <a:r>
              <a:rPr lang="de-DE" sz="1800" dirty="0">
                <a:latin typeface="Blackadder ITC" panose="04020505051007020D02" pitchFamily="82" charset="0"/>
              </a:rPr>
              <a:t>der Strick? All das und noch vieles mehr macht unsere </a:t>
            </a:r>
            <a:r>
              <a:rPr lang="de-DE" sz="1800" dirty="0" smtClean="0">
                <a:latin typeface="Blackadder ITC" panose="04020505051007020D02" pitchFamily="82" charset="0"/>
              </a:rPr>
              <a:t>Liebe </a:t>
            </a:r>
            <a:r>
              <a:rPr lang="de-DE" sz="1800" dirty="0">
                <a:latin typeface="Blackadder ITC" panose="04020505051007020D02" pitchFamily="82" charset="0"/>
              </a:rPr>
              <a:t>aus, und dich so liebenswert. Mir fallen viele Situation </a:t>
            </a:r>
            <a:r>
              <a:rPr lang="de-DE" sz="1800" dirty="0" smtClean="0">
                <a:latin typeface="Blackadder ITC" panose="04020505051007020D02" pitchFamily="82" charset="0"/>
              </a:rPr>
              <a:t>ein, </a:t>
            </a:r>
            <a:r>
              <a:rPr lang="de-DE" sz="1800" dirty="0">
                <a:latin typeface="Blackadder ITC" panose="04020505051007020D02" pitchFamily="82" charset="0"/>
              </a:rPr>
              <a:t>wie zum Beispiel: das </a:t>
            </a:r>
            <a:r>
              <a:rPr lang="de-DE" sz="1800" dirty="0">
                <a:latin typeface="Blackadder ITC" panose="04020505051007020D02" pitchFamily="82" charset="0"/>
              </a:rPr>
              <a:t>N</a:t>
            </a:r>
            <a:r>
              <a:rPr lang="de-DE" sz="1800" dirty="0" smtClean="0">
                <a:latin typeface="Blackadder ITC" panose="04020505051007020D02" pitchFamily="82" charset="0"/>
              </a:rPr>
              <a:t>icht-</a:t>
            </a:r>
            <a:r>
              <a:rPr lang="de-DE" sz="1800" dirty="0" smtClean="0">
                <a:latin typeface="Blackadder ITC" panose="04020505051007020D02" pitchFamily="82" charset="0"/>
              </a:rPr>
              <a:t>s</a:t>
            </a:r>
            <a:r>
              <a:rPr lang="de-DE" sz="1800" dirty="0" smtClean="0">
                <a:latin typeface="Blackadder ITC" panose="04020505051007020D02" pitchFamily="82" charset="0"/>
              </a:rPr>
              <a:t>chwimmen </a:t>
            </a:r>
            <a:r>
              <a:rPr lang="de-DE" sz="1800" dirty="0">
                <a:latin typeface="Blackadder ITC" panose="04020505051007020D02" pitchFamily="82" charset="0"/>
              </a:rPr>
              <a:t>im Schwimmbad, und nur </a:t>
            </a:r>
            <a:r>
              <a:rPr lang="de-DE" sz="1800" dirty="0" smtClean="0">
                <a:latin typeface="Blackadder ITC" panose="04020505051007020D02" pitchFamily="82" charset="0"/>
              </a:rPr>
              <a:t>Sitzen </a:t>
            </a:r>
            <a:r>
              <a:rPr lang="de-DE" sz="1800" dirty="0">
                <a:latin typeface="Blackadder ITC" panose="04020505051007020D02" pitchFamily="82" charset="0"/>
              </a:rPr>
              <a:t>im Whirlpool, die Zufuhr von Nervennahrung in die Futterluke bei Horrorfilmen oder das lange </a:t>
            </a:r>
            <a:r>
              <a:rPr lang="de-DE" sz="1800" dirty="0" smtClean="0">
                <a:latin typeface="Blackadder ITC" panose="04020505051007020D02" pitchFamily="82" charset="0"/>
              </a:rPr>
              <a:t>Gammeln </a:t>
            </a:r>
            <a:r>
              <a:rPr lang="de-DE" sz="1800" dirty="0">
                <a:latin typeface="Blackadder ITC" panose="04020505051007020D02" pitchFamily="82" charset="0"/>
              </a:rPr>
              <a:t>bei Sonnenschein im Bett. Einige dieser Angewohnheiten sind geblieben, andere haben sich grundlegend geändert!</a:t>
            </a:r>
          </a:p>
          <a:p>
            <a:pPr marL="0" indent="0">
              <a:buNone/>
            </a:pPr>
            <a:r>
              <a:rPr lang="de-DE" sz="1800" dirty="0">
                <a:latin typeface="Blackadder ITC" panose="04020505051007020D02" pitchFamily="82" charset="0"/>
              </a:rPr>
              <a:t>Hättest du damals geglaubt, als du mit nach Werder gekommen bist und auf mich ( mit einem Bier in der Hand ) gestoßen bist, und dem darauffolgenden DVD Abend bei dir, mit Süßigkeiten </a:t>
            </a:r>
            <a:r>
              <a:rPr lang="de-DE" sz="1800" dirty="0" smtClean="0">
                <a:latin typeface="Blackadder ITC" panose="04020505051007020D02" pitchFamily="82" charset="0"/>
              </a:rPr>
              <a:t>en </a:t>
            </a:r>
            <a:r>
              <a:rPr lang="de-DE" sz="1800" dirty="0" err="1" smtClean="0">
                <a:latin typeface="Blackadder ITC" panose="04020505051007020D02" pitchFamily="82" charset="0"/>
              </a:rPr>
              <a:t>masse</a:t>
            </a:r>
            <a:r>
              <a:rPr lang="de-DE" sz="1800" dirty="0" smtClean="0">
                <a:latin typeface="Blackadder ITC" panose="04020505051007020D02" pitchFamily="82" charset="0"/>
              </a:rPr>
              <a:t> </a:t>
            </a:r>
            <a:r>
              <a:rPr lang="de-DE" sz="1800" dirty="0">
                <a:latin typeface="Blackadder ITC" panose="04020505051007020D02" pitchFamily="82" charset="0"/>
              </a:rPr>
              <a:t>und englischsprachigen Filmen, das aus uns BEIDEN was ernstes wird(?), das du zu </a:t>
            </a:r>
            <a:r>
              <a:rPr lang="de-DE" sz="1800" dirty="0" smtClean="0">
                <a:latin typeface="Blackadder ITC" panose="04020505051007020D02" pitchFamily="82" charset="0"/>
              </a:rPr>
              <a:t>meinen Eltern, </a:t>
            </a:r>
            <a:r>
              <a:rPr lang="de-DE" sz="1800" dirty="0">
                <a:latin typeface="Blackadder ITC" panose="04020505051007020D02" pitchFamily="82" charset="0"/>
              </a:rPr>
              <a:t>zu </a:t>
            </a:r>
            <a:r>
              <a:rPr lang="de-DE" sz="1800" dirty="0" err="1">
                <a:latin typeface="Blackadder ITC" panose="04020505051007020D02" pitchFamily="82" charset="0"/>
              </a:rPr>
              <a:t>Cafe</a:t>
            </a:r>
            <a:r>
              <a:rPr lang="de-DE" sz="1800" dirty="0">
                <a:latin typeface="Blackadder ITC" panose="04020505051007020D02" pitchFamily="82" charset="0"/>
              </a:rPr>
              <a:t> bzw. in deinem Fall eher Kakao und Kuchen eingeladen bist ( die Kraft den Kontakt aufleben zu lassen , hatte ich nur durch dich ) und dem baldigen Höhepunkt des Jahres , die Hochzeit meiner Schwester auf die du herzlichst eingeladen bist . Nicht zu vergessen unsere Reise in die Türkei, der Besuch im </a:t>
            </a:r>
            <a:r>
              <a:rPr lang="de-DE" sz="1800" dirty="0" err="1">
                <a:latin typeface="Blackadder ITC" panose="04020505051007020D02" pitchFamily="82" charset="0"/>
              </a:rPr>
              <a:t>Dungeon</a:t>
            </a:r>
            <a:r>
              <a:rPr lang="de-DE" sz="1800" dirty="0">
                <a:latin typeface="Blackadder ITC" panose="04020505051007020D02" pitchFamily="82" charset="0"/>
              </a:rPr>
              <a:t> und Filmpark Babelsberg, das X-</a:t>
            </a:r>
            <a:r>
              <a:rPr lang="de-DE" sz="1800" dirty="0" err="1">
                <a:latin typeface="Blackadder ITC" panose="04020505051007020D02" pitchFamily="82" charset="0"/>
              </a:rPr>
              <a:t>Daires</a:t>
            </a:r>
            <a:r>
              <a:rPr lang="de-DE" sz="1800" dirty="0">
                <a:latin typeface="Blackadder ITC" panose="04020505051007020D02" pitchFamily="82" charset="0"/>
              </a:rPr>
              <a:t> Projekt wo wir 6 Wochen getrennt waren voneinander und das anschließende </a:t>
            </a:r>
            <a:r>
              <a:rPr lang="de-DE" sz="1800" dirty="0" smtClean="0">
                <a:latin typeface="Blackadder ITC" panose="04020505051007020D02" pitchFamily="82" charset="0"/>
              </a:rPr>
              <a:t>Abholen </a:t>
            </a:r>
            <a:r>
              <a:rPr lang="de-DE" sz="1800" dirty="0">
                <a:latin typeface="Blackadder ITC" panose="04020505051007020D02" pitchFamily="82" charset="0"/>
              </a:rPr>
              <a:t>in Köln, das </a:t>
            </a:r>
            <a:r>
              <a:rPr lang="de-DE" sz="1800" dirty="0" smtClean="0">
                <a:latin typeface="Blackadder ITC" panose="04020505051007020D02" pitchFamily="82" charset="0"/>
              </a:rPr>
              <a:t>Schwimmerlebnis </a:t>
            </a:r>
            <a:r>
              <a:rPr lang="de-DE" sz="1800" dirty="0">
                <a:latin typeface="Blackadder ITC" panose="04020505051007020D02" pitchFamily="82" charset="0"/>
              </a:rPr>
              <a:t>im Schwapp, und noch so </a:t>
            </a:r>
            <a:r>
              <a:rPr lang="de-DE" sz="1800" dirty="0" smtClean="0">
                <a:latin typeface="Blackadder ITC" panose="04020505051007020D02" pitchFamily="82" charset="0"/>
              </a:rPr>
              <a:t>viele </a:t>
            </a:r>
            <a:r>
              <a:rPr lang="de-DE" sz="1800" dirty="0">
                <a:latin typeface="Blackadder ITC" panose="04020505051007020D02" pitchFamily="82" charset="0"/>
              </a:rPr>
              <a:t>andere </a:t>
            </a:r>
            <a:r>
              <a:rPr lang="de-DE" sz="1800" dirty="0" smtClean="0">
                <a:latin typeface="Blackadder ITC" panose="04020505051007020D02" pitchFamily="82" charset="0"/>
              </a:rPr>
              <a:t>schöne Momente, </a:t>
            </a:r>
            <a:r>
              <a:rPr lang="de-DE" sz="1800" dirty="0">
                <a:latin typeface="Blackadder ITC" panose="04020505051007020D02" pitchFamily="82" charset="0"/>
              </a:rPr>
              <a:t>um all die bisher gesammelten und die kommenden Eindrücke </a:t>
            </a:r>
            <a:r>
              <a:rPr lang="de-DE" sz="1800" dirty="0" smtClean="0">
                <a:latin typeface="Blackadder ITC" panose="04020505051007020D02" pitchFamily="82" charset="0"/>
              </a:rPr>
              <a:t>festzuhalten </a:t>
            </a:r>
            <a:r>
              <a:rPr lang="de-DE" sz="1800" dirty="0">
                <a:latin typeface="Blackadder ITC" panose="04020505051007020D02" pitchFamily="82" charset="0"/>
              </a:rPr>
              <a:t>sage ich es in </a:t>
            </a:r>
            <a:r>
              <a:rPr lang="de-DE" sz="1800" dirty="0" err="1" smtClean="0">
                <a:latin typeface="Blackadder ITC" panose="04020505051007020D02" pitchFamily="82" charset="0"/>
              </a:rPr>
              <a:t>Sidos</a:t>
            </a:r>
            <a:r>
              <a:rPr lang="de-DE" sz="1800" dirty="0" smtClean="0">
                <a:latin typeface="Blackadder ITC" panose="04020505051007020D02" pitchFamily="82" charset="0"/>
              </a:rPr>
              <a:t> </a:t>
            </a:r>
            <a:r>
              <a:rPr lang="de-DE" sz="1800" dirty="0">
                <a:latin typeface="Blackadder ITC" panose="04020505051007020D02" pitchFamily="82" charset="0"/>
              </a:rPr>
              <a:t>Worten : „in einem Schwarzen Bilderrahmen mit </a:t>
            </a:r>
            <a:r>
              <a:rPr lang="de-DE" sz="1800" dirty="0" err="1">
                <a:latin typeface="Blackadder ITC" panose="04020505051007020D02" pitchFamily="82" charset="0"/>
              </a:rPr>
              <a:t>nem</a:t>
            </a:r>
            <a:r>
              <a:rPr lang="de-DE" sz="1800" dirty="0">
                <a:latin typeface="Blackadder ITC" panose="04020505051007020D02" pitchFamily="82" charset="0"/>
              </a:rPr>
              <a:t> silbernen Knopf , bewahre ich all die diese Bilder auf“.</a:t>
            </a:r>
          </a:p>
          <a:p>
            <a:pPr marL="0" indent="0">
              <a:buNone/>
            </a:pPr>
            <a:r>
              <a:rPr lang="de-DE" sz="1800" dirty="0">
                <a:latin typeface="Blackadder ITC" panose="04020505051007020D02" pitchFamily="82" charset="0"/>
              </a:rPr>
              <a:t>In diesem Sinne füge ich bereits heute eine weitere Erinnerung dazu</a:t>
            </a:r>
            <a:r>
              <a:rPr lang="de-DE" sz="1800">
                <a:latin typeface="Blackadder ITC" panose="04020505051007020D02" pitchFamily="82" charset="0"/>
              </a:rPr>
              <a:t>: </a:t>
            </a:r>
            <a:r>
              <a:rPr lang="de-DE" sz="1800" smtClean="0">
                <a:latin typeface="Blackadder ITC" panose="04020505051007020D02" pitchFamily="82" charset="0"/>
              </a:rPr>
              <a:t>den </a:t>
            </a:r>
            <a:r>
              <a:rPr lang="de-DE" sz="1800" dirty="0">
                <a:latin typeface="Blackadder ITC" panose="04020505051007020D02" pitchFamily="82" charset="0"/>
              </a:rPr>
              <a:t>heutigen Tag in der Sauna Landschaft: Spreewelt !</a:t>
            </a:r>
          </a:p>
          <a:p>
            <a:pPr marL="0" indent="0">
              <a:buNone/>
            </a:pPr>
            <a:r>
              <a:rPr lang="de-DE" sz="1800" dirty="0">
                <a:latin typeface="Blackadder ITC" panose="04020505051007020D02" pitchFamily="82" charset="0"/>
              </a:rPr>
              <a:t/>
            </a:r>
            <a:br>
              <a:rPr lang="de-DE" sz="1800" dirty="0">
                <a:latin typeface="Blackadder ITC" panose="04020505051007020D02" pitchFamily="82" charset="0"/>
              </a:rPr>
            </a:br>
            <a:endParaRPr lang="de-DE" sz="1800" dirty="0">
              <a:effectLst/>
              <a:latin typeface="Blackadder ITC" panose="04020505051007020D02" pitchFamily="82" charset="0"/>
            </a:endParaRPr>
          </a:p>
        </p:txBody>
      </p:sp>
    </p:spTree>
    <p:extLst>
      <p:ext uri="{BB962C8B-B14F-4D97-AF65-F5344CB8AC3E}">
        <p14:creationId xmlns:p14="http://schemas.microsoft.com/office/powerpoint/2010/main" val="2468151485"/>
      </p:ext>
    </p:extLst>
  </p:cSld>
  <p:clrMapOvr>
    <a:masterClrMapping/>
  </p:clrMapOvr>
  <mc:AlternateContent xmlns:mc="http://schemas.openxmlformats.org/markup-compatibility/2006" xmlns:p14="http://schemas.microsoft.com/office/powerpoint/2010/main">
    <mc:Choice Requires="p14">
      <p:transition spd="slow" p14:dur="1200" advClick="0" advTm="25000">
        <p:dissolve/>
      </p:transition>
    </mc:Choice>
    <mc:Fallback xmlns="">
      <p:transition spd="slow" advClick="0" advTm="25000">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632"/>
            <a:ext cx="8291264" cy="1512168"/>
          </a:xfrm>
        </p:spPr>
        <p:txBody>
          <a:bodyPr>
            <a:noAutofit/>
          </a:bodyPr>
          <a:lstStyle/>
          <a:p>
            <a:r>
              <a:rPr lang="de-DE" sz="3600" dirty="0" smtClean="0">
                <a:latin typeface="Blackadder ITC" panose="04020505051007020D02" pitchFamily="82" charset="0"/>
              </a:rPr>
              <a:t>Der kontakt zu mein Eltern wurde besser, und durch die Hochzeit meiner Schwester , kam stress bei der Kleider suche auf</a:t>
            </a:r>
            <a:endParaRPr lang="de-DE" sz="3600" dirty="0">
              <a:latin typeface="Blackadder ITC" panose="04020505051007020D02" pitchFamily="82" charset="0"/>
            </a:endParaRPr>
          </a:p>
        </p:txBody>
      </p:sp>
      <p:sp>
        <p:nvSpPr>
          <p:cNvPr id="3" name="Textplatzhalter 2"/>
          <p:cNvSpPr>
            <a:spLocks noGrp="1"/>
          </p:cNvSpPr>
          <p:nvPr>
            <p:ph type="body" idx="1"/>
          </p:nvPr>
        </p:nvSpPr>
        <p:spPr>
          <a:xfrm>
            <a:off x="1043608" y="1772816"/>
            <a:ext cx="3453780" cy="648072"/>
          </a:xfrm>
        </p:spPr>
        <p:txBody>
          <a:bodyPr>
            <a:normAutofit fontScale="92500" lnSpcReduction="20000"/>
          </a:bodyPr>
          <a:lstStyle/>
          <a:p>
            <a:r>
              <a:rPr lang="de-DE" dirty="0" smtClean="0">
                <a:latin typeface="Blackadder ITC" panose="04020505051007020D02" pitchFamily="82" charset="0"/>
              </a:rPr>
              <a:t>Der Fotograf nimmt sich </a:t>
            </a:r>
            <a:r>
              <a:rPr lang="de-DE" dirty="0" err="1" smtClean="0">
                <a:latin typeface="Blackadder ITC" panose="04020505051007020D02" pitchFamily="82" charset="0"/>
              </a:rPr>
              <a:t>erstmal</a:t>
            </a:r>
            <a:r>
              <a:rPr lang="de-DE" dirty="0" smtClean="0">
                <a:latin typeface="Blackadder ITC" panose="04020505051007020D02" pitchFamily="82" charset="0"/>
              </a:rPr>
              <a:t> eine Kuschel - Auszeit</a:t>
            </a:r>
            <a:endParaRPr lang="de-DE" dirty="0">
              <a:latin typeface="Blackadder ITC" panose="04020505051007020D02" pitchFamily="82" charset="0"/>
            </a:endParaRPr>
          </a:p>
        </p:txBody>
      </p:sp>
      <p:sp>
        <p:nvSpPr>
          <p:cNvPr id="5" name="Textplatzhalter 4"/>
          <p:cNvSpPr>
            <a:spLocks noGrp="1"/>
          </p:cNvSpPr>
          <p:nvPr>
            <p:ph type="body" sz="quarter" idx="3"/>
          </p:nvPr>
        </p:nvSpPr>
        <p:spPr>
          <a:xfrm>
            <a:off x="4644008" y="1700808"/>
            <a:ext cx="4176463" cy="720080"/>
          </a:xfrm>
        </p:spPr>
        <p:txBody>
          <a:bodyPr>
            <a:normAutofit fontScale="85000" lnSpcReduction="10000"/>
          </a:bodyPr>
          <a:lstStyle/>
          <a:p>
            <a:r>
              <a:rPr lang="de-DE" dirty="0" smtClean="0">
                <a:latin typeface="Blackadder ITC" panose="04020505051007020D02" pitchFamily="82" charset="0"/>
              </a:rPr>
              <a:t>Gefühlte 1000 Bilder später , der Entschluss stand ! Dieses  Kleid wird genommen</a:t>
            </a:r>
            <a:endParaRPr lang="de-DE" dirty="0">
              <a:latin typeface="Blackadder ITC" panose="04020505051007020D02" pitchFamily="82" charset="0"/>
            </a:endParaRP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521" y="2636912"/>
            <a:ext cx="2592288" cy="3960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5426" y="2585570"/>
            <a:ext cx="2376264" cy="4011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375109"/>
      </p:ext>
    </p:extLst>
  </p:cSld>
  <p:clrMapOvr>
    <a:masterClrMapping/>
  </p:clrMapOvr>
  <mc:AlternateContent xmlns:mc="http://schemas.openxmlformats.org/markup-compatibility/2006" xmlns:p14="http://schemas.microsoft.com/office/powerpoint/2010/main">
    <mc:Choice Requires="p14">
      <p:transition spd="slow" p14:dur="1200" advClick="0" advTm="8000">
        <p14:flip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 in Originalgröße anzei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04" y="836712"/>
            <a:ext cx="1440160" cy="102977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Um dem Hochzeitsstress zu entkommen ging es in den Urlaub: </a:t>
            </a:r>
            <a:r>
              <a:rPr lang="de-DE" dirty="0" smtClean="0">
                <a:latin typeface="Blackadder ITC" panose="04020505051007020D02" pitchFamily="82" charset="0"/>
              </a:rPr>
              <a:t>TÜRKEI </a:t>
            </a:r>
            <a:r>
              <a:rPr lang="de-DE" dirty="0" smtClean="0">
                <a:latin typeface="Blackadder ITC" panose="04020505051007020D02" pitchFamily="82" charset="0"/>
              </a:rPr>
              <a:t>!</a:t>
            </a:r>
            <a:endParaRPr lang="de-DE" dirty="0">
              <a:latin typeface="Blackadder ITC" panose="04020505051007020D02" pitchFamily="82" charset="0"/>
            </a:endParaRPr>
          </a:p>
        </p:txBody>
      </p:sp>
      <p:sp>
        <p:nvSpPr>
          <p:cNvPr id="3" name="Textplatzhalter 2"/>
          <p:cNvSpPr>
            <a:spLocks noGrp="1"/>
          </p:cNvSpPr>
          <p:nvPr>
            <p:ph type="body" idx="1"/>
          </p:nvPr>
        </p:nvSpPr>
        <p:spPr>
          <a:xfrm>
            <a:off x="457200" y="1535112"/>
            <a:ext cx="4114800" cy="957783"/>
          </a:xfrm>
        </p:spPr>
        <p:txBody>
          <a:bodyPr>
            <a:normAutofit fontScale="92500" lnSpcReduction="20000"/>
          </a:bodyPr>
          <a:lstStyle/>
          <a:p>
            <a:r>
              <a:rPr lang="de-DE" dirty="0" smtClean="0">
                <a:latin typeface="Blackadder ITC" panose="04020505051007020D02" pitchFamily="82" charset="0"/>
              </a:rPr>
              <a:t>Wir haben etwas gefunden was uns Spaß macht und wir im nächsten Urlaub fortführen; Tauchen </a:t>
            </a:r>
            <a:r>
              <a:rPr lang="de-DE" dirty="0" smtClean="0">
                <a:latin typeface="Blackadder ITC" panose="04020505051007020D02" pitchFamily="82" charset="0"/>
              </a:rPr>
              <a:t>bzw</a:t>
            </a:r>
            <a:r>
              <a:rPr lang="de-DE" dirty="0" smtClean="0">
                <a:latin typeface="Blackadder ITC" panose="04020505051007020D02" pitchFamily="82" charset="0"/>
              </a:rPr>
              <a:t>. Schnorcheln</a:t>
            </a:r>
            <a:endParaRPr lang="de-DE" dirty="0">
              <a:latin typeface="Blackadder ITC" panose="04020505051007020D02" pitchFamily="82" charset="0"/>
            </a:endParaRPr>
          </a:p>
        </p:txBody>
      </p:sp>
      <p:sp>
        <p:nvSpPr>
          <p:cNvPr id="5" name="Textplatzhalter 4"/>
          <p:cNvSpPr>
            <a:spLocks noGrp="1"/>
          </p:cNvSpPr>
          <p:nvPr>
            <p:ph type="body" sz="quarter" idx="3"/>
          </p:nvPr>
        </p:nvSpPr>
        <p:spPr/>
        <p:txBody>
          <a:bodyPr>
            <a:normAutofit fontScale="92500"/>
          </a:bodyPr>
          <a:lstStyle/>
          <a:p>
            <a:r>
              <a:rPr lang="de-DE" dirty="0" smtClean="0">
                <a:latin typeface="Blackadder ITC" panose="04020505051007020D02" pitchFamily="82" charset="0"/>
              </a:rPr>
              <a:t>Wir verbrachten 13 schöne Tage zusammen</a:t>
            </a:r>
            <a:endParaRPr lang="de-DE" dirty="0">
              <a:latin typeface="Blackadder ITC" panose="04020505051007020D02" pitchFamily="82" charset="0"/>
            </a:endParaRPr>
          </a:p>
        </p:txBody>
      </p:sp>
      <p:pic>
        <p:nvPicPr>
          <p:cNvPr id="17410" name="Picture 2" descr="C:\Users\Sarah\Desktop\Neuer Ordner\CIMG3719.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635448"/>
            <a:ext cx="4040188" cy="3030141"/>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Sarah\Desktop\Neuer Ordner\CIMG3810.JPG"/>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707069"/>
      </p:ext>
    </p:extLst>
  </p:cSld>
  <p:clrMapOvr>
    <a:masterClrMapping/>
  </p:clrMapOvr>
  <mc:AlternateContent xmlns:mc="http://schemas.openxmlformats.org/markup-compatibility/2006" xmlns:p14="http://schemas.microsoft.com/office/powerpoint/2010/main">
    <mc:Choice Requires="p14">
      <p:transition spd="slow" p14:dur="2000" advClick="0" advTm="8000">
        <p14:ferris dir="l"/>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p:txBody>
          <a:bodyPr>
            <a:normAutofit/>
          </a:bodyPr>
          <a:lstStyle/>
          <a:p>
            <a:r>
              <a:rPr lang="de-DE" dirty="0" smtClean="0">
                <a:latin typeface="Blackadder ITC" panose="04020505051007020D02" pitchFamily="82" charset="0"/>
              </a:rPr>
              <a:t>Haben nette Leute kennengelernt..</a:t>
            </a:r>
            <a:endParaRPr lang="de-DE" dirty="0">
              <a:latin typeface="Blackadder ITC" panose="04020505051007020D02" pitchFamily="82" charset="0"/>
            </a:endParaRPr>
          </a:p>
        </p:txBody>
      </p:sp>
      <p:sp>
        <p:nvSpPr>
          <p:cNvPr id="5" name="Textplatzhalter 4"/>
          <p:cNvSpPr>
            <a:spLocks noGrp="1"/>
          </p:cNvSpPr>
          <p:nvPr>
            <p:ph type="body" sz="quarter" idx="3"/>
          </p:nvPr>
        </p:nvSpPr>
        <p:spPr/>
        <p:txBody>
          <a:bodyPr>
            <a:normAutofit fontScale="92500" lnSpcReduction="20000"/>
          </a:bodyPr>
          <a:lstStyle/>
          <a:p>
            <a:r>
              <a:rPr lang="de-DE" dirty="0" smtClean="0">
                <a:latin typeface="Blackadder ITC" panose="04020505051007020D02" pitchFamily="82" charset="0"/>
              </a:rPr>
              <a:t>..und </a:t>
            </a:r>
            <a:r>
              <a:rPr lang="de-DE" dirty="0" smtClean="0">
                <a:latin typeface="Blackadder ITC" panose="04020505051007020D02" pitchFamily="82" charset="0"/>
              </a:rPr>
              <a:t>schwammen unsere Runden täglich im Pool</a:t>
            </a:r>
            <a:endParaRPr lang="de-DE" dirty="0">
              <a:latin typeface="Blackadder ITC" panose="04020505051007020D02" pitchFamily="82" charset="0"/>
            </a:endParaRP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580587"/>
            <a:ext cx="4407811" cy="2479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7629525"/>
            <a:ext cx="11722718" cy="6594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2844289"/>
            <a:ext cx="3384376" cy="195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4568492"/>
      </p:ext>
    </p:extLst>
  </p:cSld>
  <p:clrMapOvr>
    <a:masterClrMapping/>
  </p:clrMapOvr>
  <mc:AlternateContent xmlns:mc="http://schemas.openxmlformats.org/markup-compatibility/2006" xmlns:p14="http://schemas.microsoft.com/office/powerpoint/2010/main">
    <mc:Choice Requires="p14">
      <p:transition spd="slow" p14:dur="1300" advClick="0" advTm="8000">
        <p14:pan dir="u"/>
      </p:transition>
    </mc:Choice>
    <mc:Fallback xmlns="">
      <p:transition spd="slow" advClick="0" advTm="8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400" dirty="0" smtClean="0">
                <a:latin typeface="Blackadder ITC" panose="04020505051007020D02" pitchFamily="82" charset="0"/>
              </a:rPr>
              <a:t>Es begann alles ganz harmlos mit einem gemeinsamen Besuch auf dem Baumblütenfest in Werder 2012, durch ein eher lustigen Zufall…..</a:t>
            </a:r>
            <a:endParaRPr lang="de-DE" sz="2400" dirty="0">
              <a:latin typeface="Blackadder ITC" panose="04020505051007020D02" pitchFamily="82"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8229600" cy="4523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Sarah\Desktop\Neuer Ordner\148726_296178997130880_122011589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28" y="1263409"/>
            <a:ext cx="3960440" cy="52805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arah\Desktop\Neuer Ordner\ihr seit schon .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1230050"/>
            <a:ext cx="3940970" cy="5347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621901"/>
      </p:ext>
    </p:extLst>
  </p:cSld>
  <p:clrMapOvr>
    <a:masterClrMapping/>
  </p:clrMapOvr>
  <p:transition spd="slow" advTm="8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Blackadder ITC" panose="04020505051007020D02" pitchFamily="82" charset="0"/>
              </a:rPr>
              <a:t>Kurztrip an die Ostsee</a:t>
            </a:r>
            <a:endParaRPr lang="de-DE" dirty="0">
              <a:latin typeface="Blackadder ITC" panose="04020505051007020D02" pitchFamily="82" charset="0"/>
            </a:endParaRPr>
          </a:p>
        </p:txBody>
      </p:sp>
      <p:sp>
        <p:nvSpPr>
          <p:cNvPr id="6" name="Inhaltsplatzhalter 5"/>
          <p:cNvSpPr>
            <a:spLocks noGrp="1"/>
          </p:cNvSpPr>
          <p:nvPr>
            <p:ph sz="quarter" idx="4"/>
          </p:nvPr>
        </p:nvSpPr>
        <p:spPr/>
        <p:txBody>
          <a:bodyPr/>
          <a:lstStyle/>
          <a:p>
            <a:endParaRPr lang="de-DE"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820" y="1979240"/>
            <a:ext cx="2958996" cy="4117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979240"/>
            <a:ext cx="3168352" cy="4088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462054"/>
      </p:ext>
    </p:extLst>
  </p:cSld>
  <p:clrMapOvr>
    <a:masterClrMapping/>
  </p:clrMapOvr>
  <mc:AlternateContent xmlns:mc="http://schemas.openxmlformats.org/markup-compatibility/2006" xmlns:p14="http://schemas.microsoft.com/office/powerpoint/2010/main">
    <mc:Choice Requires="p14">
      <p:transition spd="slow" p14:dur="1500" advClick="0" advTm="8000">
        <p14:window dir="ver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5204" y="260648"/>
            <a:ext cx="8229600" cy="1143000"/>
          </a:xfrm>
        </p:spPr>
        <p:txBody>
          <a:bodyPr>
            <a:normAutofit/>
          </a:bodyPr>
          <a:lstStyle/>
          <a:p>
            <a:r>
              <a:rPr lang="de-DE" dirty="0" smtClean="0">
                <a:latin typeface="Blackadder ITC" panose="04020505051007020D02" pitchFamily="82" charset="0"/>
              </a:rPr>
              <a:t>Der   JGA  stand bevor</a:t>
            </a:r>
            <a:endParaRPr lang="de-DE" dirty="0">
              <a:latin typeface="Blackadder ITC" panose="04020505051007020D02" pitchFamily="82" charset="0"/>
            </a:endParaRPr>
          </a:p>
        </p:txBody>
      </p:sp>
      <p:sp>
        <p:nvSpPr>
          <p:cNvPr id="3" name="Textplatzhalter 2"/>
          <p:cNvSpPr>
            <a:spLocks noGrp="1"/>
          </p:cNvSpPr>
          <p:nvPr>
            <p:ph type="body" idx="1"/>
          </p:nvPr>
        </p:nvSpPr>
        <p:spPr>
          <a:xfrm>
            <a:off x="458508" y="1556792"/>
            <a:ext cx="4040188" cy="639762"/>
          </a:xfrm>
        </p:spPr>
        <p:txBody>
          <a:bodyPr>
            <a:normAutofit fontScale="92500"/>
          </a:bodyPr>
          <a:lstStyle/>
          <a:p>
            <a:r>
              <a:rPr lang="de-DE" dirty="0" smtClean="0">
                <a:latin typeface="Blackadder ITC" panose="04020505051007020D02" pitchFamily="82" charset="0"/>
              </a:rPr>
              <a:t>All die harte Arbeit ( und Tränen) ….</a:t>
            </a:r>
            <a:endParaRPr lang="de-DE" dirty="0"/>
          </a:p>
        </p:txBody>
      </p:sp>
      <p:sp>
        <p:nvSpPr>
          <p:cNvPr id="5" name="Textplatzhalter 4"/>
          <p:cNvSpPr>
            <a:spLocks noGrp="1"/>
          </p:cNvSpPr>
          <p:nvPr>
            <p:ph type="body" sz="quarter" idx="3"/>
          </p:nvPr>
        </p:nvSpPr>
        <p:spPr/>
        <p:txBody>
          <a:bodyPr>
            <a:normAutofit fontScale="85000" lnSpcReduction="20000"/>
          </a:bodyPr>
          <a:lstStyle/>
          <a:p>
            <a:r>
              <a:rPr lang="de-DE" dirty="0" smtClean="0">
                <a:latin typeface="Blackadder ITC" panose="04020505051007020D02" pitchFamily="82" charset="0"/>
              </a:rPr>
              <a:t>….haben sich gelohnt! Ein </a:t>
            </a:r>
            <a:r>
              <a:rPr lang="de-DE" dirty="0" smtClean="0">
                <a:latin typeface="Blackadder ITC" panose="04020505051007020D02" pitchFamily="82" charset="0"/>
              </a:rPr>
              <a:t>großes </a:t>
            </a:r>
            <a:r>
              <a:rPr lang="de-DE" dirty="0" smtClean="0">
                <a:latin typeface="Blackadder ITC" panose="04020505051007020D02" pitchFamily="82" charset="0"/>
              </a:rPr>
              <a:t>Danke an </a:t>
            </a:r>
            <a:r>
              <a:rPr lang="de-DE" dirty="0" smtClean="0">
                <a:latin typeface="Blackadder ITC" panose="04020505051007020D02" pitchFamily="82" charset="0"/>
              </a:rPr>
              <a:t>meine fleißigen </a:t>
            </a:r>
            <a:r>
              <a:rPr lang="de-DE" dirty="0" smtClean="0">
                <a:latin typeface="Blackadder ITC" panose="04020505051007020D02" pitchFamily="82" charset="0"/>
              </a:rPr>
              <a:t>Helfer</a:t>
            </a:r>
            <a:endParaRPr lang="de-DE" dirty="0">
              <a:latin typeface="Blackadder ITC" panose="04020505051007020D02" pitchFamily="82" charset="0"/>
            </a:endParaRP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637531"/>
            <a:ext cx="4104456" cy="3077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Inhaltsplatzhalter 7"/>
          <p:cNvSpPr>
            <a:spLocks noGrp="1"/>
          </p:cNvSpPr>
          <p:nvPr>
            <p:ph sz="half" idx="2"/>
          </p:nvPr>
        </p:nvSpPr>
        <p:spPr>
          <a:xfrm>
            <a:off x="458508" y="2348880"/>
            <a:ext cx="4040188" cy="3990430"/>
          </a:xfrm>
        </p:spPr>
        <p:txBody>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endParaRPr lang="de-DE" dirty="0"/>
          </a:p>
        </p:txBody>
      </p:sp>
      <p:pic>
        <p:nvPicPr>
          <p:cNvPr id="204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38457">
            <a:off x="179512" y="2998886"/>
            <a:ext cx="4186796" cy="2355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6142522"/>
      </p:ext>
    </p:extLst>
  </p:cSld>
  <p:clrMapOvr>
    <a:masterClrMapping/>
  </p:clrMapOvr>
  <mc:AlternateContent xmlns:mc="http://schemas.openxmlformats.org/markup-compatibility/2006" xmlns:p14="http://schemas.microsoft.com/office/powerpoint/2010/main">
    <mc:Choice Requires="p14">
      <p:transition spd="slow" p14:dur="800" advTm="8000">
        <p14:flythrough/>
      </p:transition>
    </mc:Choice>
    <mc:Fallback xmlns="">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251520" y="404664"/>
            <a:ext cx="8229600" cy="1143000"/>
          </a:xfrm>
        </p:spPr>
        <p:txBody>
          <a:bodyPr>
            <a:normAutofit fontScale="90000"/>
          </a:bodyPr>
          <a:lstStyle/>
          <a:p>
            <a:r>
              <a:rPr lang="de-DE" dirty="0" smtClean="0">
                <a:latin typeface="Blackadder ITC" panose="04020505051007020D02" pitchFamily="82" charset="0"/>
              </a:rPr>
              <a:t>Und wieder gingen wir meinem Hobby nach: </a:t>
            </a:r>
            <a:br>
              <a:rPr lang="de-DE" dirty="0" smtClean="0">
                <a:latin typeface="Blackadder ITC" panose="04020505051007020D02" pitchFamily="82" charset="0"/>
              </a:rPr>
            </a:br>
            <a:r>
              <a:rPr lang="de-DE" dirty="0" smtClean="0">
                <a:latin typeface="Blackadder ITC" panose="04020505051007020D02" pitchFamily="82" charset="0"/>
              </a:rPr>
              <a:t>TRÖDEL</a:t>
            </a:r>
            <a:endParaRPr lang="de-DE" dirty="0">
              <a:latin typeface="Blackadder ITC" panose="04020505051007020D02" pitchFamily="82" charset="0"/>
            </a:endParaRPr>
          </a:p>
        </p:txBody>
      </p:sp>
      <p:pic>
        <p:nvPicPr>
          <p:cNvPr id="2150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276872"/>
            <a:ext cx="6220616" cy="3499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7151197"/>
      </p:ext>
    </p:extLst>
  </p:cSld>
  <p:clrMapOvr>
    <a:masterClrMapping/>
  </p:clrMapOvr>
  <mc:AlternateContent xmlns:mc="http://schemas.openxmlformats.org/markup-compatibility/2006" xmlns:p14="http://schemas.microsoft.com/office/powerpoint/2010/main">
    <mc:Choice Requires="p14">
      <p:transition spd="slow" p14:dur="1400" advClick="0" advTm="8000">
        <p14:doors dir="ver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latin typeface="Blackadder ITC" panose="04020505051007020D02" pitchFamily="82" charset="0"/>
              </a:rPr>
              <a:t>Der Tag der Tage war da! 07.09.2013</a:t>
            </a:r>
            <a:endParaRPr lang="de-DE" dirty="0">
              <a:latin typeface="Blackadder ITC" panose="04020505051007020D02" pitchFamily="82" charset="0"/>
            </a:endParaRPr>
          </a:p>
        </p:txBody>
      </p:sp>
      <p:sp>
        <p:nvSpPr>
          <p:cNvPr id="5" name="Textplatzhalter 4"/>
          <p:cNvSpPr>
            <a:spLocks noGrp="1"/>
          </p:cNvSpPr>
          <p:nvPr>
            <p:ph type="body" sz="quarter" idx="3"/>
          </p:nvPr>
        </p:nvSpPr>
        <p:spPr/>
        <p:txBody>
          <a:bodyPr/>
          <a:lstStyle/>
          <a:p>
            <a:r>
              <a:rPr lang="de-DE" dirty="0" smtClean="0">
                <a:latin typeface="Blackadder ITC" panose="04020505051007020D02" pitchFamily="82" charset="0"/>
              </a:rPr>
              <a:t>&lt;3 Yvonne und Christian   &lt;3 </a:t>
            </a:r>
            <a:endParaRPr lang="de-DE" dirty="0">
              <a:latin typeface="Blackadder ITC" panose="04020505051007020D02" pitchFamily="82" charset="0"/>
            </a:endParaRPr>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836564"/>
            <a:ext cx="2523448" cy="4254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3013770"/>
            <a:ext cx="4041775" cy="227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015147"/>
      </p:ext>
    </p:extLst>
  </p:cSld>
  <p:clrMapOvr>
    <a:masterClrMapping/>
  </p:clrMapOvr>
  <p:transition spd="slow" advClick="0" advTm="8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de-DE" dirty="0" smtClean="0">
                <a:latin typeface="Blackadder ITC" panose="04020505051007020D02" pitchFamily="82" charset="0"/>
              </a:rPr>
              <a:t>Mein 25. Geburtstag mit einer tollen </a:t>
            </a:r>
            <a:br>
              <a:rPr lang="de-DE" dirty="0" smtClean="0">
                <a:latin typeface="Blackadder ITC" panose="04020505051007020D02" pitchFamily="82" charset="0"/>
              </a:rPr>
            </a:br>
            <a:r>
              <a:rPr lang="de-DE" dirty="0" smtClean="0">
                <a:latin typeface="Blackadder ITC" panose="04020505051007020D02" pitchFamily="82" charset="0"/>
              </a:rPr>
              <a:t>Überraschung :Besuch im Movie Park</a:t>
            </a:r>
            <a:endParaRPr lang="de-DE" dirty="0">
              <a:latin typeface="Blackadder ITC" panose="04020505051007020D02" pitchFamily="82" charset="0"/>
            </a:endParaRPr>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1700808"/>
            <a:ext cx="2520280" cy="455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1640" y="1700808"/>
            <a:ext cx="2664296" cy="4736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5.Kay One feat. philippe heithier - Bitte vergiss mich nich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408" y="6132534"/>
            <a:ext cx="304800" cy="609600"/>
          </a:xfrm>
          <a:prstGeom prst="rect">
            <a:avLst/>
          </a:prstGeom>
        </p:spPr>
      </p:pic>
    </p:spTree>
    <p:extLst>
      <p:ext uri="{BB962C8B-B14F-4D97-AF65-F5344CB8AC3E}">
        <p14:creationId xmlns:p14="http://schemas.microsoft.com/office/powerpoint/2010/main" val="3927950"/>
      </p:ext>
    </p:extLst>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4" repeatCount="indefinite"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5300" dirty="0" smtClean="0">
                <a:latin typeface="Blackadder ITC" panose="04020505051007020D02" pitchFamily="82" charset="0"/>
              </a:rPr>
              <a:t>3. Oktober 2013 Brandenburger Tor</a:t>
            </a:r>
            <a:r>
              <a:rPr lang="de-DE" dirty="0" smtClean="0">
                <a:latin typeface="Blackadder ITC" panose="04020505051007020D02" pitchFamily="82" charset="0"/>
              </a:rPr>
              <a:t/>
            </a:r>
            <a:br>
              <a:rPr lang="de-DE" dirty="0" smtClean="0">
                <a:latin typeface="Blackadder ITC" panose="04020505051007020D02" pitchFamily="82" charset="0"/>
              </a:rPr>
            </a:br>
            <a:r>
              <a:rPr lang="de-DE" dirty="0" smtClean="0">
                <a:latin typeface="Blackadder ITC" panose="04020505051007020D02" pitchFamily="82" charset="0"/>
              </a:rPr>
              <a:t> </a:t>
            </a:r>
            <a:endParaRPr lang="de-DE" dirty="0">
              <a:latin typeface="Blackadder ITC" panose="04020505051007020D02" pitchFamily="82" charset="0"/>
            </a:endParaRPr>
          </a:p>
        </p:txBody>
      </p:sp>
      <p:sp>
        <p:nvSpPr>
          <p:cNvPr id="3" name="Textplatzhalter 2"/>
          <p:cNvSpPr>
            <a:spLocks noGrp="1"/>
          </p:cNvSpPr>
          <p:nvPr>
            <p:ph type="body" idx="1"/>
          </p:nvPr>
        </p:nvSpPr>
        <p:spPr/>
        <p:txBody>
          <a:bodyPr>
            <a:normAutofit fontScale="25000" lnSpcReduction="20000"/>
          </a:bodyPr>
          <a:lstStyle/>
          <a:p>
            <a:r>
              <a:rPr lang="de-DE" dirty="0" smtClean="0">
                <a:latin typeface="Blackadder ITC" panose="04020505051007020D02" pitchFamily="82" charset="0"/>
              </a:rPr>
              <a:t> </a:t>
            </a:r>
            <a:endParaRPr lang="de-DE" dirty="0">
              <a:latin typeface="Blackadder ITC" panose="04020505051007020D02" pitchFamily="82" charset="0"/>
            </a:endParaRPr>
          </a:p>
          <a:p>
            <a:r>
              <a:rPr lang="de-DE" sz="16000" dirty="0" smtClean="0">
                <a:latin typeface="Blackadder ITC" panose="04020505051007020D02" pitchFamily="82" charset="0"/>
              </a:rPr>
              <a:t>Y – </a:t>
            </a:r>
            <a:r>
              <a:rPr lang="de-DE" sz="16000" dirty="0" err="1" smtClean="0">
                <a:latin typeface="Blackadder ITC" panose="04020505051007020D02" pitchFamily="82" charset="0"/>
              </a:rPr>
              <a:t>Titty</a:t>
            </a:r>
            <a:r>
              <a:rPr lang="de-DE" sz="16000" dirty="0" smtClean="0">
                <a:latin typeface="Blackadder ITC" panose="04020505051007020D02" pitchFamily="82" charset="0"/>
              </a:rPr>
              <a:t> Konzert </a:t>
            </a:r>
            <a:endParaRPr lang="de-DE" sz="16000" dirty="0">
              <a:latin typeface="Blackadder ITC" panose="04020505051007020D02" pitchFamily="82" charset="0"/>
            </a:endParaRPr>
          </a:p>
        </p:txBody>
      </p:sp>
      <p:sp>
        <p:nvSpPr>
          <p:cNvPr id="5" name="Textplatzhalter 4"/>
          <p:cNvSpPr>
            <a:spLocks noGrp="1"/>
          </p:cNvSpPr>
          <p:nvPr>
            <p:ph type="body" sz="quarter" idx="3"/>
          </p:nvPr>
        </p:nvSpPr>
        <p:spPr/>
        <p:txBody>
          <a:bodyPr>
            <a:noAutofit/>
          </a:bodyPr>
          <a:lstStyle/>
          <a:p>
            <a:r>
              <a:rPr lang="de-DE" sz="3200" dirty="0">
                <a:latin typeface="Blackadder ITC" panose="04020505051007020D02" pitchFamily="82" charset="0"/>
              </a:rPr>
              <a:t>w</a:t>
            </a:r>
            <a:r>
              <a:rPr lang="de-DE" sz="3200" dirty="0" smtClean="0">
                <a:latin typeface="Blackadder ITC" panose="04020505051007020D02" pitchFamily="82" charset="0"/>
              </a:rPr>
              <a:t>o wir uns mit Glühwein aufgewärmt haben</a:t>
            </a:r>
            <a:endParaRPr lang="de-DE" sz="3200" dirty="0">
              <a:latin typeface="Blackadder ITC" panose="04020505051007020D02" pitchFamily="82" charset="0"/>
            </a:endParaRPr>
          </a:p>
        </p:txBody>
      </p:sp>
      <p:pic>
        <p:nvPicPr>
          <p:cNvPr id="1026" name="Picture 2" descr="C:\Users\Sarah\Desktop\gemeinsame bilder\1186672_542062452542532_249195210_n.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27584" y="2348880"/>
            <a:ext cx="3024336" cy="43154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arah\Desktop\gemeinsame bilder\1376501_542062425875868_15970539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00" y="2276872"/>
            <a:ext cx="2592288"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319641"/>
      </p:ext>
    </p:extLst>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Blackadder ITC" panose="04020505051007020D02" pitchFamily="82" charset="0"/>
              </a:rPr>
              <a:t>Hörspiel Kino im Planetarium </a:t>
            </a:r>
            <a:endParaRPr lang="de-DE" dirty="0">
              <a:latin typeface="Blackadder ITC" panose="04020505051007020D02" pitchFamily="82" charset="0"/>
            </a:endParaRPr>
          </a:p>
        </p:txBody>
      </p:sp>
      <p:sp>
        <p:nvSpPr>
          <p:cNvPr id="3" name="Textplatzhalter 2"/>
          <p:cNvSpPr>
            <a:spLocks noGrp="1"/>
          </p:cNvSpPr>
          <p:nvPr>
            <p:ph type="body" idx="1"/>
          </p:nvPr>
        </p:nvSpPr>
        <p:spPr>
          <a:xfrm>
            <a:off x="457200" y="1535113"/>
            <a:ext cx="4040188" cy="741760"/>
          </a:xfrm>
        </p:spPr>
        <p:txBody>
          <a:bodyPr>
            <a:noAutofit/>
          </a:bodyPr>
          <a:lstStyle/>
          <a:p>
            <a:r>
              <a:rPr lang="de-DE" dirty="0" smtClean="0">
                <a:latin typeface="Blackadder ITC" panose="04020505051007020D02" pitchFamily="82" charset="0"/>
              </a:rPr>
              <a:t>Wir hörten : </a:t>
            </a:r>
          </a:p>
          <a:p>
            <a:r>
              <a:rPr lang="de-DE" dirty="0" smtClean="0">
                <a:latin typeface="Blackadder ITC" panose="04020505051007020D02" pitchFamily="82" charset="0"/>
              </a:rPr>
              <a:t>Das </a:t>
            </a:r>
            <a:r>
              <a:rPr lang="de-DE" dirty="0">
                <a:latin typeface="Blackadder ITC" panose="04020505051007020D02" pitchFamily="82" charset="0"/>
              </a:rPr>
              <a:t>getupfte Band</a:t>
            </a:r>
            <a:r>
              <a:rPr lang="de-DE" dirty="0" smtClean="0">
                <a:latin typeface="Blackadder ITC" panose="04020505051007020D02" pitchFamily="82" charset="0"/>
              </a:rPr>
              <a:t>"</a:t>
            </a:r>
            <a:endParaRPr lang="de-DE" dirty="0">
              <a:latin typeface="Blackadder ITC" panose="04020505051007020D02" pitchFamily="82" charset="0"/>
            </a:endParaRPr>
          </a:p>
        </p:txBody>
      </p:sp>
      <p:sp>
        <p:nvSpPr>
          <p:cNvPr id="5" name="Textplatzhalter 4"/>
          <p:cNvSpPr>
            <a:spLocks noGrp="1"/>
          </p:cNvSpPr>
          <p:nvPr>
            <p:ph type="body" sz="quarter" idx="3"/>
          </p:nvPr>
        </p:nvSpPr>
        <p:spPr>
          <a:xfrm>
            <a:off x="4645025" y="1484784"/>
            <a:ext cx="4175447" cy="1368152"/>
          </a:xfrm>
        </p:spPr>
        <p:txBody>
          <a:bodyPr>
            <a:noAutofit/>
          </a:bodyPr>
          <a:lstStyle/>
          <a:p>
            <a:endParaRPr lang="de-DE" sz="2000" dirty="0" smtClean="0">
              <a:latin typeface="Blackadder ITC" panose="04020505051007020D02" pitchFamily="82" charset="0"/>
            </a:endParaRPr>
          </a:p>
          <a:p>
            <a:r>
              <a:rPr lang="de-DE" sz="2000" dirty="0" smtClean="0">
                <a:latin typeface="Blackadder ITC" panose="04020505051007020D02" pitchFamily="82" charset="0"/>
              </a:rPr>
              <a:t> </a:t>
            </a:r>
            <a:r>
              <a:rPr lang="de-DE" dirty="0" smtClean="0">
                <a:latin typeface="Blackadder ITC" panose="04020505051007020D02" pitchFamily="82" charset="0"/>
              </a:rPr>
              <a:t>und : „Das </a:t>
            </a:r>
            <a:r>
              <a:rPr lang="de-DE" dirty="0">
                <a:latin typeface="Blackadder ITC" panose="04020505051007020D02" pitchFamily="82" charset="0"/>
              </a:rPr>
              <a:t>Abenteuer mit dem roten </a:t>
            </a:r>
            <a:r>
              <a:rPr lang="de-DE" dirty="0" smtClean="0">
                <a:latin typeface="Blackadder ITC" panose="04020505051007020D02" pitchFamily="82" charset="0"/>
              </a:rPr>
              <a:t>Kreis,“(leider kennen wir beide das </a:t>
            </a:r>
            <a:r>
              <a:rPr lang="de-DE" dirty="0" smtClean="0">
                <a:latin typeface="Blackadder ITC" panose="04020505051007020D02" pitchFamily="82" charset="0"/>
              </a:rPr>
              <a:t>Ende </a:t>
            </a:r>
            <a:r>
              <a:rPr lang="de-DE" dirty="0" smtClean="0">
                <a:latin typeface="Blackadder ITC" panose="04020505051007020D02" pitchFamily="82" charset="0"/>
              </a:rPr>
              <a:t>nicht !)</a:t>
            </a:r>
            <a:endParaRPr lang="de-DE" dirty="0">
              <a:latin typeface="Blackadder ITC" panose="04020505051007020D02" pitchFamily="82" charset="0"/>
            </a:endParaRPr>
          </a:p>
          <a:p>
            <a:endParaRPr lang="de-DE" sz="2000" dirty="0"/>
          </a:p>
        </p:txBody>
      </p:sp>
      <p:pic>
        <p:nvPicPr>
          <p:cNvPr id="2050" name="Picture 2" descr="C:\Users\Sarah\Desktop\gemeinsame bilder\995222_542062335875877_2031286525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300" y="3068960"/>
            <a:ext cx="4443986" cy="271576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arah\Desktop\gemeinsame bilder\1376442_542062369209207_1636506936_n.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83568" y="2625537"/>
            <a:ext cx="2304256" cy="3602611"/>
          </a:xfrm>
          <a:prstGeom prst="rect">
            <a:avLst/>
          </a:prstGeom>
          <a:noFill/>
          <a:extLst>
            <a:ext uri="{909E8E84-426E-40DD-AFC4-6F175D3DCCD1}">
              <a14:hiddenFill xmlns:a14="http://schemas.microsoft.com/office/drawing/2010/main">
                <a:solidFill>
                  <a:srgbClr val="FFFFFF"/>
                </a:solidFill>
              </a14:hiddenFill>
            </a:ext>
          </a:extLst>
        </p:spPr>
      </p:pic>
      <p:sp>
        <p:nvSpPr>
          <p:cNvPr id="8" name="Inhaltsplatzhalter 7"/>
          <p:cNvSpPr>
            <a:spLocks noGrp="1"/>
          </p:cNvSpPr>
          <p:nvPr>
            <p:ph sz="half" idx="2"/>
          </p:nvPr>
        </p:nvSpPr>
        <p:spPr/>
        <p:txBody>
          <a:bodyPr/>
          <a:lstStyle/>
          <a:p>
            <a:endParaRPr lang="de-DE"/>
          </a:p>
        </p:txBody>
      </p:sp>
    </p:spTree>
    <p:extLst>
      <p:ext uri="{BB962C8B-B14F-4D97-AF65-F5344CB8AC3E}">
        <p14:creationId xmlns:p14="http://schemas.microsoft.com/office/powerpoint/2010/main" val="790156517"/>
      </p:ext>
    </p:extLst>
  </p:cSld>
  <p:clrMapOvr>
    <a:masterClrMapping/>
  </p:clrMapOvr>
  <mc:AlternateContent xmlns:mc="http://schemas.openxmlformats.org/markup-compatibility/2006" xmlns:p14="http://schemas.microsoft.com/office/powerpoint/2010/main">
    <mc:Choice Requires="p14">
      <p:transition spd="slow" p14:dur="3900" advClick="0" advTm="8000">
        <p14:glitter pattern="hexagon"/>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800" dirty="0" smtClean="0">
                <a:latin typeface="Blackadder ITC" panose="04020505051007020D02" pitchFamily="82" charset="0"/>
              </a:rPr>
              <a:t>Meine Geburtstagsparty </a:t>
            </a:r>
            <a:endParaRPr lang="de-DE" sz="4800" dirty="0">
              <a:latin typeface="Blackadder ITC" panose="04020505051007020D02" pitchFamily="82" charset="0"/>
            </a:endParaRPr>
          </a:p>
        </p:txBody>
      </p:sp>
      <p:sp>
        <p:nvSpPr>
          <p:cNvPr id="3" name="Textplatzhalter 2"/>
          <p:cNvSpPr>
            <a:spLocks noGrp="1"/>
          </p:cNvSpPr>
          <p:nvPr>
            <p:ph type="body" idx="1"/>
          </p:nvPr>
        </p:nvSpPr>
        <p:spPr>
          <a:xfrm>
            <a:off x="395536" y="1628800"/>
            <a:ext cx="8291264" cy="1080121"/>
          </a:xfrm>
        </p:spPr>
        <p:txBody>
          <a:bodyPr>
            <a:noAutofit/>
          </a:bodyPr>
          <a:lstStyle/>
          <a:p>
            <a:r>
              <a:rPr lang="de-DE" sz="3200" dirty="0" smtClean="0">
                <a:latin typeface="Blackadder ITC" panose="04020505051007020D02" pitchFamily="82" charset="0"/>
              </a:rPr>
              <a:t>Begann auf dem Oktoberfest, wo du mir den Hauptgewinn erspielt hast…..</a:t>
            </a:r>
            <a:endParaRPr lang="de-DE" sz="3200" dirty="0">
              <a:latin typeface="Blackadder ITC" panose="04020505051007020D02" pitchFamily="82" charset="0"/>
            </a:endParaRPr>
          </a:p>
        </p:txBody>
      </p:sp>
      <p:pic>
        <p:nvPicPr>
          <p:cNvPr id="3074" name="Picture 2" descr="C:\Users\Sarah\Desktop\gemeinsame bilder\1383641_542062199209224_1888184540_n.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08104" y="2276872"/>
            <a:ext cx="2448272" cy="416163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619" y="3140968"/>
            <a:ext cx="3476625"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7343992"/>
      </p:ext>
    </p:extLst>
  </p:cSld>
  <p:clrMapOvr>
    <a:masterClrMapping/>
  </p:clrMapOvr>
  <p:transition spd="slow" advClick="0" advTm="8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83568" y="1052736"/>
            <a:ext cx="8003232" cy="639762"/>
          </a:xfrm>
        </p:spPr>
        <p:txBody>
          <a:bodyPr>
            <a:noAutofit/>
          </a:bodyPr>
          <a:lstStyle/>
          <a:p>
            <a:r>
              <a:rPr lang="de-DE" sz="4400" dirty="0" smtClean="0">
                <a:latin typeface="Blackadder ITC" panose="04020505051007020D02" pitchFamily="82" charset="0"/>
              </a:rPr>
              <a:t>….und endete mit einer Bootstour!</a:t>
            </a:r>
            <a:endParaRPr lang="de-DE" sz="4400" dirty="0">
              <a:latin typeface="Blackadder ITC" panose="04020505051007020D02" pitchFamily="82" charset="0"/>
            </a:endParaRPr>
          </a:p>
        </p:txBody>
      </p:sp>
      <p:pic>
        <p:nvPicPr>
          <p:cNvPr id="4099" name="Picture 3" descr="C:\Users\Sarah\Desktop\gemeinsame bilder\1391710_542062155875895_98623538_n.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21006429">
            <a:off x="409980" y="2800324"/>
            <a:ext cx="4838965" cy="272191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arah\Desktop\gemeinsame bilder\1381186_542062125875898_1866974762_n.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988840"/>
            <a:ext cx="2807060" cy="395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749972"/>
      </p:ext>
    </p:extLst>
  </p:cSld>
  <p:clrMapOvr>
    <a:masterClrMapping/>
  </p:clrMapOvr>
  <mc:AlternateContent xmlns:mc="http://schemas.openxmlformats.org/markup-compatibility/2006" xmlns:p14="http://schemas.microsoft.com/office/powerpoint/2010/main">
    <mc:Choice Requires="p14">
      <p:transition spd="slow" p14:dur="800" advClick="0" advTm="8000">
        <p14:flythrough/>
      </p:transition>
    </mc:Choice>
    <mc:Fallback xmlns="">
      <p:transition spd="slow" advClick="0" advTm="8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800" dirty="0" smtClean="0">
                <a:latin typeface="Blackadder ITC" panose="04020505051007020D02" pitchFamily="82" charset="0"/>
              </a:rPr>
              <a:t>Besuch im Erholungstempel</a:t>
            </a:r>
            <a:endParaRPr lang="de-DE" sz="4800" dirty="0">
              <a:latin typeface="Blackadder ITC" panose="04020505051007020D02" pitchFamily="82" charset="0"/>
            </a:endParaRPr>
          </a:p>
        </p:txBody>
      </p:sp>
      <p:sp>
        <p:nvSpPr>
          <p:cNvPr id="3" name="Textplatzhalter 2"/>
          <p:cNvSpPr>
            <a:spLocks noGrp="1"/>
          </p:cNvSpPr>
          <p:nvPr>
            <p:ph type="body" idx="1"/>
          </p:nvPr>
        </p:nvSpPr>
        <p:spPr>
          <a:xfrm>
            <a:off x="179512" y="1412776"/>
            <a:ext cx="4381376" cy="957783"/>
          </a:xfrm>
        </p:spPr>
        <p:txBody>
          <a:bodyPr>
            <a:noAutofit/>
          </a:bodyPr>
          <a:lstStyle/>
          <a:p>
            <a:r>
              <a:rPr lang="de-DE" sz="2800" dirty="0" smtClean="0">
                <a:latin typeface="Blackadder ITC" panose="04020505051007020D02" pitchFamily="82" charset="0"/>
              </a:rPr>
              <a:t>Tief durchatmen in der Salzgrotte </a:t>
            </a:r>
            <a:endParaRPr lang="de-DE" sz="2800" dirty="0">
              <a:latin typeface="Blackadder ITC" panose="04020505051007020D02" pitchFamily="82" charset="0"/>
            </a:endParaRPr>
          </a:p>
        </p:txBody>
      </p:sp>
      <p:sp>
        <p:nvSpPr>
          <p:cNvPr id="5" name="Textplatzhalter 4"/>
          <p:cNvSpPr>
            <a:spLocks noGrp="1"/>
          </p:cNvSpPr>
          <p:nvPr>
            <p:ph type="body" sz="quarter" idx="3"/>
          </p:nvPr>
        </p:nvSpPr>
        <p:spPr>
          <a:xfrm>
            <a:off x="4211960" y="1484784"/>
            <a:ext cx="5040560" cy="864096"/>
          </a:xfrm>
        </p:spPr>
        <p:txBody>
          <a:bodyPr>
            <a:noAutofit/>
          </a:bodyPr>
          <a:lstStyle/>
          <a:p>
            <a:r>
              <a:rPr lang="de-DE" sz="2800" dirty="0" smtClean="0">
                <a:latin typeface="Blackadder ITC" panose="04020505051007020D02" pitchFamily="82" charset="0"/>
              </a:rPr>
              <a:t>und entspannen auf der Massageliege </a:t>
            </a:r>
            <a:endParaRPr lang="de-DE" sz="2800" dirty="0">
              <a:latin typeface="Blackadder ITC" panose="04020505051007020D02" pitchFamily="82" charset="0"/>
            </a:endParaRPr>
          </a:p>
        </p:txBody>
      </p:sp>
      <p:pic>
        <p:nvPicPr>
          <p:cNvPr id="5123" name="Picture 3" descr="C:\Users\Sarah\Desktop\gemeinsame bilder\1374325_542061849209259_567848609_n.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492896"/>
            <a:ext cx="2222599" cy="39512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Sarah\Desktop\gemeinsame bilder\1375727_542062045875906_201346145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0356" y="2492896"/>
            <a:ext cx="2283718"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921502"/>
      </p:ext>
    </p:extLst>
  </p:cSld>
  <p:clrMapOvr>
    <a:masterClrMapping/>
  </p:clrMapOvr>
  <mc:AlternateContent xmlns:mc="http://schemas.openxmlformats.org/markup-compatibility/2006" xmlns:p14="http://schemas.microsoft.com/office/powerpoint/2010/main">
    <mc:Choice Requires="p14">
      <p:transition spd="slow" p14:dur="1500" advClick="0" advTm="8000">
        <p14:window dir="ver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Recht schnell gab es ein </a:t>
            </a:r>
            <a:r>
              <a:rPr lang="de-DE" dirty="0" smtClean="0">
                <a:latin typeface="Blackadder ITC" panose="04020505051007020D02" pitchFamily="82" charset="0"/>
              </a:rPr>
              <a:t>wiedersehen</a:t>
            </a:r>
            <a:r>
              <a:rPr lang="de-DE" dirty="0" smtClean="0">
                <a:latin typeface="Blackadder ITC" panose="04020505051007020D02" pitchFamily="82" charset="0"/>
              </a:rPr>
              <a:t>, mit mir und Anny , die dich sofort lieb gewonnen hat…</a:t>
            </a:r>
            <a:endParaRPr lang="de-DE" dirty="0">
              <a:latin typeface="Blackadder ITC" panose="04020505051007020D02" pitchFamily="82" charset="0"/>
            </a:endParaRPr>
          </a:p>
        </p:txBody>
      </p:sp>
      <p:pic>
        <p:nvPicPr>
          <p:cNvPr id="3074" name="Picture 2" descr="C:\Users\Sarah\Desktop\Neuer Ordner\IMG_177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899592" y="2238783"/>
            <a:ext cx="3125484" cy="4167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3"/>
          </p:nvPr>
        </p:nvSpPr>
        <p:spPr>
          <a:xfrm>
            <a:off x="2483768" y="1535112"/>
            <a:ext cx="6203032" cy="813767"/>
          </a:xfrm>
        </p:spPr>
        <p:txBody>
          <a:bodyPr>
            <a:noAutofit/>
          </a:bodyPr>
          <a:lstStyle/>
          <a:p>
            <a:r>
              <a:rPr lang="de-DE" sz="4000" dirty="0" smtClean="0">
                <a:latin typeface="Blackadder ITC" panose="04020505051007020D02" pitchFamily="82" charset="0"/>
              </a:rPr>
              <a:t>Home </a:t>
            </a:r>
            <a:r>
              <a:rPr lang="de-DE" sz="4000" dirty="0" err="1" smtClean="0">
                <a:latin typeface="Blackadder ITC" panose="04020505051007020D02" pitchFamily="82" charset="0"/>
              </a:rPr>
              <a:t>sweet</a:t>
            </a:r>
            <a:r>
              <a:rPr lang="de-DE" sz="4000" dirty="0" smtClean="0">
                <a:latin typeface="Blackadder ITC" panose="04020505051007020D02" pitchFamily="82" charset="0"/>
              </a:rPr>
              <a:t> Home…</a:t>
            </a:r>
            <a:endParaRPr lang="de-DE" sz="4000" dirty="0">
              <a:latin typeface="Blackadder ITC" panose="04020505051007020D02" pitchFamily="82" charset="0"/>
            </a:endParaRPr>
          </a:p>
        </p:txBody>
      </p:sp>
      <p:sp>
        <p:nvSpPr>
          <p:cNvPr id="6" name="Inhaltsplatzhalter 5"/>
          <p:cNvSpPr>
            <a:spLocks noGrp="1"/>
          </p:cNvSpPr>
          <p:nvPr>
            <p:ph sz="quarter" idx="4"/>
          </p:nvPr>
        </p:nvSpPr>
        <p:spPr/>
        <p:txBody>
          <a:bodyPr/>
          <a:lstStyle/>
          <a:p>
            <a:endParaRPr lang="de-DE"/>
          </a:p>
        </p:txBody>
      </p:sp>
      <p:pic>
        <p:nvPicPr>
          <p:cNvPr id="3075" name="Picture 3" descr="C:\Users\Sarah\Desktop\Neuer Ordner\IMG_17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204864"/>
            <a:ext cx="3316551"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494502"/>
      </p:ext>
    </p:extLst>
  </p:cSld>
  <p:clrMapOvr>
    <a:masterClrMapping/>
  </p:clrMapOvr>
  <p:transition spd="slow" advTm="8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lstStyle/>
          <a:p>
            <a:pPr marL="0" indent="0">
              <a:buNone/>
            </a:pPr>
            <a:endParaRPr lang="de-DE" dirty="0" smtClean="0"/>
          </a:p>
          <a:p>
            <a:pPr marL="0" indent="0">
              <a:buNone/>
            </a:pPr>
            <a:endParaRPr lang="de-DE" dirty="0" smtClean="0"/>
          </a:p>
        </p:txBody>
      </p:sp>
      <p:sp>
        <p:nvSpPr>
          <p:cNvPr id="10" name="Textplatzhalter 9"/>
          <p:cNvSpPr>
            <a:spLocks noGrp="1"/>
          </p:cNvSpPr>
          <p:nvPr>
            <p:ph type="body" sz="half" idx="2"/>
          </p:nvPr>
        </p:nvSpPr>
        <p:spPr>
          <a:xfrm>
            <a:off x="251520" y="1435100"/>
            <a:ext cx="4125640" cy="4691063"/>
          </a:xfrm>
        </p:spPr>
        <p:txBody>
          <a:bodyPr>
            <a:normAutofit/>
          </a:bodyPr>
          <a:lstStyle/>
          <a:p>
            <a:r>
              <a:rPr lang="de-DE" sz="4800" dirty="0" smtClean="0">
                <a:latin typeface="Blackadder ITC" panose="04020505051007020D02" pitchFamily="82" charset="0"/>
              </a:rPr>
              <a:t>Danke für die vielen Überraschungen und die wundervolle Zeit ! </a:t>
            </a:r>
            <a:endParaRPr lang="de-DE" sz="4800" dirty="0">
              <a:latin typeface="Blackadder ITC" panose="04020505051007020D02" pitchFamily="82" charset="0"/>
            </a:endParaRP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7160" y="-24385"/>
            <a:ext cx="3851920" cy="6847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21777"/>
      </p:ext>
    </p:extLst>
  </p:cSld>
  <p:clrMapOvr>
    <a:masterClrMapping/>
  </p:clrMapOvr>
  <mc:AlternateContent xmlns:mc="http://schemas.openxmlformats.org/markup-compatibility/2006" xmlns:p14="http://schemas.microsoft.com/office/powerpoint/2010/main">
    <mc:Choice Requires="p14">
      <p:transition p14:dur="100" advClick="0" advTm="8000">
        <p:cut/>
      </p:transition>
    </mc:Choice>
    <mc:Fallback xmlns="">
      <p:transition advClick="0" advTm="8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heel(1)">
                                      <p:cBhvr>
                                        <p:cTn id="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457200" y="620688"/>
            <a:ext cx="8229600" cy="5505475"/>
          </a:xfrm>
        </p:spPr>
        <p:txBody>
          <a:bodyPr>
            <a:noAutofit/>
          </a:bodyPr>
          <a:lstStyle/>
          <a:p>
            <a:pPr marL="0" indent="0">
              <a:buNone/>
            </a:pPr>
            <a:r>
              <a:rPr lang="de-DE" sz="4800" dirty="0" smtClean="0">
                <a:latin typeface="Blackadder ITC" panose="04020505051007020D02" pitchFamily="82" charset="0"/>
              </a:rPr>
              <a:t>„Save </a:t>
            </a:r>
            <a:r>
              <a:rPr lang="de-DE" sz="4800" dirty="0" err="1" smtClean="0">
                <a:latin typeface="Blackadder ITC" panose="04020505051007020D02" pitchFamily="82" charset="0"/>
              </a:rPr>
              <a:t>tonight</a:t>
            </a:r>
            <a:r>
              <a:rPr lang="de-DE" sz="4800" dirty="0" smtClean="0">
                <a:latin typeface="Blackadder ITC" panose="04020505051007020D02" pitchFamily="82" charset="0"/>
              </a:rPr>
              <a:t>“ das  Lied </a:t>
            </a:r>
            <a:r>
              <a:rPr lang="de-DE" sz="4800" dirty="0" smtClean="0">
                <a:latin typeface="Blackadder ITC" panose="04020505051007020D02" pitchFamily="82" charset="0"/>
              </a:rPr>
              <a:t>besagt, </a:t>
            </a:r>
            <a:r>
              <a:rPr lang="de-DE" sz="4800" dirty="0" smtClean="0">
                <a:latin typeface="Blackadder ITC" panose="04020505051007020D02" pitchFamily="82" charset="0"/>
              </a:rPr>
              <a:t>schütze den Augenblick und das tue ich! Ich werde alle Momente mit so einem tollem Menschen wie dir, in Erinnerung behalten, auch die weniger schönen.  Ich hoffe du vergisst mich nie !</a:t>
            </a:r>
            <a:endParaRPr lang="de-DE" sz="4800" dirty="0">
              <a:latin typeface="Blackadder ITC" panose="04020505051007020D02" pitchFamily="82" charset="0"/>
            </a:endParaRPr>
          </a:p>
        </p:txBody>
      </p:sp>
    </p:spTree>
    <p:extLst>
      <p:ext uri="{BB962C8B-B14F-4D97-AF65-F5344CB8AC3E}">
        <p14:creationId xmlns:p14="http://schemas.microsoft.com/office/powerpoint/2010/main" val="256783309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6">
                                            <p:txEl>
                                              <p:pRg st="0" end="0"/>
                                            </p:txEl>
                                          </p:spTgt>
                                        </p:tgtEl>
                                        <p:attrNameLst>
                                          <p:attrName>ppt_y</p:attrName>
                                        </p:attrNameLst>
                                      </p:cBhvr>
                                      <p:tavLst>
                                        <p:tav tm="0">
                                          <p:val>
                                            <p:strVal val="#ppt_y"/>
                                          </p:val>
                                        </p:tav>
                                        <p:tav tm="100000">
                                          <p:val>
                                            <p:strVal val="#ppt_y+#ppt_h*1.125000"/>
                                          </p:val>
                                        </p:tav>
                                      </p:tavLst>
                                    </p:anim>
                                    <p:animEffect transition="out" filter="wipe(down)">
                                      <p:cBhvr>
                                        <p:cTn id="7" dur="500"/>
                                        <p:tgtEl>
                                          <p:spTgt spid="6">
                                            <p:txEl>
                                              <p:pRg st="0" end="0"/>
                                            </p:txEl>
                                          </p:spTgt>
                                        </p:tgtEl>
                                      </p:cBhvr>
                                    </p:animEffect>
                                    <p:set>
                                      <p:cBhvr>
                                        <p:cTn id="8"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Uns war klar wir wollen eine </a:t>
            </a:r>
            <a:r>
              <a:rPr lang="de-DE" dirty="0" smtClean="0">
                <a:latin typeface="Blackadder ITC" panose="04020505051007020D02" pitchFamily="82" charset="0"/>
              </a:rPr>
              <a:t>gemeinsame </a:t>
            </a:r>
            <a:r>
              <a:rPr lang="de-DE" dirty="0" smtClean="0">
                <a:latin typeface="Blackadder ITC" panose="04020505051007020D02" pitchFamily="82" charset="0"/>
              </a:rPr>
              <a:t>Zukunft</a:t>
            </a:r>
            <a:endParaRPr lang="de-DE" dirty="0">
              <a:latin typeface="Blackadder ITC" panose="04020505051007020D02" pitchFamily="82" charset="0"/>
            </a:endParaRPr>
          </a:p>
        </p:txBody>
      </p:sp>
      <p:sp>
        <p:nvSpPr>
          <p:cNvPr id="3" name="Textplatzhalter 2"/>
          <p:cNvSpPr>
            <a:spLocks noGrp="1"/>
          </p:cNvSpPr>
          <p:nvPr>
            <p:ph type="body" idx="1"/>
          </p:nvPr>
        </p:nvSpPr>
        <p:spPr/>
        <p:txBody>
          <a:bodyPr>
            <a:noAutofit/>
          </a:bodyPr>
          <a:lstStyle/>
          <a:p>
            <a:r>
              <a:rPr lang="de-DE" sz="2800" dirty="0" smtClean="0">
                <a:latin typeface="Blackadder ITC" panose="04020505051007020D02" pitchFamily="82" charset="0"/>
              </a:rPr>
              <a:t>Du lerntest schnell meine Freunde kennen,  im Flame ..</a:t>
            </a:r>
            <a:endParaRPr lang="de-DE" sz="2800" dirty="0">
              <a:latin typeface="Blackadder ITC" panose="04020505051007020D02" pitchFamily="82" charset="0"/>
            </a:endParaRPr>
          </a:p>
        </p:txBody>
      </p:sp>
      <p:sp>
        <p:nvSpPr>
          <p:cNvPr id="5" name="Textplatzhalter 4"/>
          <p:cNvSpPr>
            <a:spLocks noGrp="1"/>
          </p:cNvSpPr>
          <p:nvPr>
            <p:ph type="body" sz="quarter" idx="3"/>
          </p:nvPr>
        </p:nvSpPr>
        <p:spPr/>
        <p:txBody>
          <a:bodyPr>
            <a:noAutofit/>
          </a:bodyPr>
          <a:lstStyle/>
          <a:p>
            <a:r>
              <a:rPr lang="de-DE" dirty="0" smtClean="0">
                <a:latin typeface="Blackadder ITC" panose="04020505051007020D02" pitchFamily="82" charset="0"/>
              </a:rPr>
              <a:t>.. </a:t>
            </a:r>
            <a:r>
              <a:rPr lang="de-DE" dirty="0" smtClean="0">
                <a:latin typeface="Blackadder ITC" panose="04020505051007020D02" pitchFamily="82" charset="0"/>
              </a:rPr>
              <a:t>und </a:t>
            </a:r>
            <a:r>
              <a:rPr lang="de-DE" dirty="0" smtClean="0">
                <a:latin typeface="Blackadder ITC" panose="04020505051007020D02" pitchFamily="82" charset="0"/>
              </a:rPr>
              <a:t>ich deine auf dem Mariendorffest</a:t>
            </a:r>
            <a:endParaRPr lang="de-DE" dirty="0">
              <a:latin typeface="Blackadder ITC" panose="04020505051007020D02" pitchFamily="82" charset="0"/>
            </a:endParaRPr>
          </a:p>
        </p:txBody>
      </p:sp>
      <p:pic>
        <p:nvPicPr>
          <p:cNvPr id="4100" name="Picture 4" descr="C:\Users\Sarah\Desktop\Neuer Ordner\you an me .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5184179"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Sarah\Desktop\Neuer Ordner\Bild 658.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002970" y="2174875"/>
            <a:ext cx="2948648" cy="395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05741"/>
      </p:ext>
    </p:extLst>
  </p:cSld>
  <p:clrMapOvr>
    <a:masterClrMapping/>
  </p:clrMapOvr>
  <mc:AlternateContent xmlns:mc="http://schemas.openxmlformats.org/markup-compatibility/2006" xmlns:p14="http://schemas.microsoft.com/office/powerpoint/2010/main">
    <mc:Choice Requires="p14">
      <p:transition spd="slow" p14:dur="1200" advClick="0" advTm="8000">
        <p14:flip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Vorab am Herrentag erwartet dich ein Kuchen ..</a:t>
            </a:r>
            <a:endParaRPr lang="de-DE" dirty="0">
              <a:latin typeface="Blackadder ITC" panose="04020505051007020D02" pitchFamily="82" charset="0"/>
            </a:endParaRPr>
          </a:p>
        </p:txBody>
      </p:sp>
      <p:sp>
        <p:nvSpPr>
          <p:cNvPr id="3" name="Textplatzhalter 2"/>
          <p:cNvSpPr>
            <a:spLocks noGrp="1"/>
          </p:cNvSpPr>
          <p:nvPr>
            <p:ph type="body" idx="1"/>
          </p:nvPr>
        </p:nvSpPr>
        <p:spPr>
          <a:xfrm rot="10629163">
            <a:off x="457200" y="1916831"/>
            <a:ext cx="3898776" cy="258043"/>
          </a:xfrm>
        </p:spPr>
        <p:txBody>
          <a:bodyPr>
            <a:normAutofit fontScale="55000" lnSpcReduction="20000"/>
          </a:bodyPr>
          <a:lstStyle/>
          <a:p>
            <a:endParaRPr lang="de-DE" dirty="0"/>
          </a:p>
        </p:txBody>
      </p:sp>
      <p:sp>
        <p:nvSpPr>
          <p:cNvPr id="5" name="Textplatzhalter 4"/>
          <p:cNvSpPr>
            <a:spLocks noGrp="1"/>
          </p:cNvSpPr>
          <p:nvPr>
            <p:ph type="body" sz="quarter" idx="3"/>
          </p:nvPr>
        </p:nvSpPr>
        <p:spPr/>
        <p:txBody>
          <a:bodyPr>
            <a:normAutofit fontScale="92500" lnSpcReduction="20000"/>
          </a:bodyPr>
          <a:lstStyle/>
          <a:p>
            <a:r>
              <a:rPr lang="de-DE" dirty="0" smtClean="0">
                <a:latin typeface="Blackadder ITC" panose="04020505051007020D02" pitchFamily="82" charset="0"/>
              </a:rPr>
              <a:t>Nach dem </a:t>
            </a:r>
            <a:r>
              <a:rPr lang="de-DE" dirty="0" err="1" smtClean="0">
                <a:latin typeface="Blackadder ITC" panose="04020505051007020D02" pitchFamily="82" charset="0"/>
              </a:rPr>
              <a:t>Fest,ging</a:t>
            </a:r>
            <a:r>
              <a:rPr lang="de-DE" dirty="0" smtClean="0">
                <a:latin typeface="Blackadder ITC" panose="04020505051007020D02" pitchFamily="82" charset="0"/>
              </a:rPr>
              <a:t> es mit dem Taxi zu dir</a:t>
            </a:r>
            <a:endParaRPr lang="de-DE" dirty="0">
              <a:latin typeface="Blackadder ITC" panose="04020505051007020D02" pitchFamily="82" charset="0"/>
            </a:endParaRPr>
          </a:p>
        </p:txBody>
      </p:sp>
      <p:sp>
        <p:nvSpPr>
          <p:cNvPr id="6" name="Inhaltsplatzhalter 5"/>
          <p:cNvSpPr>
            <a:spLocks noGrp="1"/>
          </p:cNvSpPr>
          <p:nvPr>
            <p:ph sz="quarter" idx="4"/>
          </p:nvPr>
        </p:nvSpPr>
        <p:spPr/>
        <p:txBody>
          <a:bodyPr/>
          <a:lstStyle/>
          <a:p>
            <a:endParaRPr lang="de-DE" dirty="0"/>
          </a:p>
        </p:txBody>
      </p:sp>
      <p:sp>
        <p:nvSpPr>
          <p:cNvPr id="7" name="Inhaltsplatzhalter 6"/>
          <p:cNvSpPr>
            <a:spLocks noGrp="1"/>
          </p:cNvSpPr>
          <p:nvPr>
            <p:ph sz="half" idx="2"/>
          </p:nvPr>
        </p:nvSpPr>
        <p:spPr/>
        <p:txBody>
          <a:bodyPr/>
          <a:lstStyle/>
          <a:p>
            <a:endParaRPr lang="de-DE"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2204864"/>
            <a:ext cx="2952328" cy="393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049790">
            <a:off x="304581" y="2612456"/>
            <a:ext cx="4285314" cy="3213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2187991"/>
      </p:ext>
    </p:extLst>
  </p:cSld>
  <p:clrMapOvr>
    <a:masterClrMapping/>
  </p:clrMapOvr>
  <mc:AlternateContent xmlns:mc="http://schemas.openxmlformats.org/markup-compatibility/2006" xmlns:p14="http://schemas.microsoft.com/office/powerpoint/2010/main">
    <mc:Choice Requires="p14">
      <p:transition spd="slow" p14:dur="800" advClick="0" advTm="8000">
        <p:circle/>
      </p:transition>
    </mc:Choice>
    <mc:Fallback xmlns="">
      <p:transition spd="slow" advClick="0" advTm="8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fill="hold" grpId="0" nodeType="clickEffect">
                                  <p:stCondLst>
                                    <p:cond delay="0"/>
                                  </p:stCondLst>
                                  <p:childTnLst>
                                    <p:animClr clrSpc="hsl" dir="cw">
                                      <p:cBhvr override="childStyle">
                                        <p:cTn id="6" dur="500" fill="hold"/>
                                        <p:tgtEl>
                                          <p:spTgt spid="2"/>
                                        </p:tgtEl>
                                        <p:attrNameLst>
                                          <p:attrName>style.color</p:attrName>
                                        </p:attrNameLst>
                                      </p:cBhvr>
                                      <p:by>
                                        <p:hsl h="10842353" s="0" l="0"/>
                                      </p:by>
                                    </p:animClr>
                                    <p:animClr clrSpc="hsl" dir="cw">
                                      <p:cBhvr>
                                        <p:cTn id="7" dur="500" fill="hold"/>
                                        <p:tgtEl>
                                          <p:spTgt spid="2"/>
                                        </p:tgtEl>
                                        <p:attrNameLst>
                                          <p:attrName>fillcolor</p:attrName>
                                        </p:attrNameLst>
                                      </p:cBhvr>
                                      <p:by>
                                        <p:hsl h="10842353" s="0" l="0"/>
                                      </p:by>
                                    </p:animClr>
                                    <p:animClr clrSpc="hsl" dir="cw">
                                      <p:cBhvr>
                                        <p:cTn id="8" dur="500" fill="hold"/>
                                        <p:tgtEl>
                                          <p:spTgt spid="2"/>
                                        </p:tgtEl>
                                        <p:attrNameLst>
                                          <p:attrName>stroke.color</p:attrName>
                                        </p:attrNameLst>
                                      </p:cBhvr>
                                      <p:by>
                                        <p:hsl h="10842353"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Wir verbrachten </a:t>
            </a:r>
            <a:r>
              <a:rPr lang="de-DE" dirty="0" smtClean="0">
                <a:latin typeface="Blackadder ITC" panose="04020505051007020D02" pitchFamily="82" charset="0"/>
              </a:rPr>
              <a:t>einen wunderschönen </a:t>
            </a:r>
            <a:r>
              <a:rPr lang="de-DE" dirty="0" smtClean="0">
                <a:latin typeface="Blackadder ITC" panose="04020505051007020D02" pitchFamily="82" charset="0"/>
              </a:rPr>
              <a:t>Tag im Filmpark Babelsberg</a:t>
            </a:r>
            <a:endParaRPr lang="de-DE" dirty="0">
              <a:latin typeface="Blackadder ITC" panose="04020505051007020D02" pitchFamily="82" charset="0"/>
            </a:endParaRPr>
          </a:p>
        </p:txBody>
      </p:sp>
      <p:pic>
        <p:nvPicPr>
          <p:cNvPr id="6146" name="Picture 2" descr="C:\Users\Sarah\Desktop\Neuer Ordner\CIMG2989.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35448"/>
            <a:ext cx="4040188" cy="303014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Sarah\Desktop\Neuer Ordner\CIMeeG3065.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386975"/>
      </p:ext>
    </p:extLst>
  </p:cSld>
  <p:clrMapOvr>
    <a:masterClrMapping/>
  </p:clrMapOvr>
  <mc:AlternateContent xmlns:mc="http://schemas.openxmlformats.org/markup-compatibility/2006" xmlns:p14="http://schemas.microsoft.com/office/powerpoint/2010/main">
    <mc:Choice Requires="p14">
      <p:transition spd="slow" advClick="0" advTm="8000">
        <p14:flash/>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19256" cy="1210146"/>
          </a:xfrm>
        </p:spPr>
        <p:txBody>
          <a:bodyPr>
            <a:noAutofit/>
          </a:bodyPr>
          <a:lstStyle/>
          <a:p>
            <a:r>
              <a:rPr lang="de-DE" sz="3200" dirty="0" smtClean="0">
                <a:latin typeface="Blackadder ITC" panose="04020505051007020D02" pitchFamily="82" charset="0"/>
              </a:rPr>
              <a:t>Kurzentschlossen buchten wir eine </a:t>
            </a:r>
            <a:r>
              <a:rPr lang="de-DE" sz="3200" dirty="0" smtClean="0">
                <a:latin typeface="Blackadder ITC" panose="04020505051007020D02" pitchFamily="82" charset="0"/>
              </a:rPr>
              <a:t>Türkeireise. Um </a:t>
            </a:r>
            <a:r>
              <a:rPr lang="de-DE" sz="3200" dirty="0" smtClean="0">
                <a:latin typeface="Blackadder ITC" panose="04020505051007020D02" pitchFamily="82" charset="0"/>
              </a:rPr>
              <a:t>die Urlaubskasse aufzubessern, ging es erst mal auf den Flohmarkt „ Plunder“ </a:t>
            </a:r>
            <a:r>
              <a:rPr lang="de-DE" sz="3200" dirty="0" smtClean="0">
                <a:latin typeface="Blackadder ITC" panose="04020505051007020D02" pitchFamily="82" charset="0"/>
              </a:rPr>
              <a:t>verkaufen</a:t>
            </a:r>
            <a:endParaRPr lang="de-DE" sz="3200" dirty="0">
              <a:latin typeface="Blackadder ITC" panose="04020505051007020D02" pitchFamily="82" charset="0"/>
            </a:endParaRPr>
          </a:p>
        </p:txBody>
      </p:sp>
      <p:sp>
        <p:nvSpPr>
          <p:cNvPr id="3" name="Textplatzhalter 2"/>
          <p:cNvSpPr>
            <a:spLocks noGrp="1"/>
          </p:cNvSpPr>
          <p:nvPr>
            <p:ph type="body" idx="1"/>
          </p:nvPr>
        </p:nvSpPr>
        <p:spPr>
          <a:xfrm>
            <a:off x="457200" y="1700807"/>
            <a:ext cx="4186808" cy="474067"/>
          </a:xfrm>
        </p:spPr>
        <p:txBody>
          <a:bodyPr/>
          <a:lstStyle/>
          <a:p>
            <a:r>
              <a:rPr lang="de-DE" dirty="0" smtClean="0">
                <a:latin typeface="Blackadder ITC" panose="04020505051007020D02" pitchFamily="82" charset="0"/>
              </a:rPr>
              <a:t>Und immer mit dabei ANNY</a:t>
            </a:r>
            <a:endParaRPr lang="de-DE" dirty="0">
              <a:latin typeface="Blackadder ITC" panose="04020505051007020D02" pitchFamily="82" charset="0"/>
            </a:endParaRPr>
          </a:p>
        </p:txBody>
      </p:sp>
      <p:sp>
        <p:nvSpPr>
          <p:cNvPr id="4" name="Inhaltsplatzhalter 3"/>
          <p:cNvSpPr>
            <a:spLocks noGrp="1"/>
          </p:cNvSpPr>
          <p:nvPr>
            <p:ph sz="half" idx="2"/>
          </p:nvPr>
        </p:nvSpPr>
        <p:spPr/>
        <p:txBody>
          <a:bodyPr/>
          <a:lstStyle/>
          <a:p>
            <a:endParaRPr lang="de-DE" dirty="0"/>
          </a:p>
        </p:txBody>
      </p:sp>
      <p:pic>
        <p:nvPicPr>
          <p:cNvPr id="7170" name="Picture 2" descr="C:\Users\Sarah\Desktop\Neuer Ordner\Bild 718.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rot="2924089">
            <a:off x="4645025" y="2634853"/>
            <a:ext cx="4041775" cy="303133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155180"/>
            <a:ext cx="2952328" cy="393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4909957"/>
      </p:ext>
    </p:extLst>
  </p:cSld>
  <p:clrMapOvr>
    <a:masterClrMapping/>
  </p:clrMapOvr>
  <p:transition spd="slow" advClick="0" advTm="8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latin typeface="Blackadder ITC" panose="04020505051007020D02" pitchFamily="82" charset="0"/>
              </a:rPr>
              <a:t>Mr. Krebs </a:t>
            </a:r>
            <a:r>
              <a:rPr lang="de-DE" dirty="0" err="1" smtClean="0">
                <a:latin typeface="Blackadder ITC" panose="04020505051007020D02" pitchFamily="82" charset="0"/>
              </a:rPr>
              <a:t>goes</a:t>
            </a:r>
            <a:r>
              <a:rPr lang="de-DE" dirty="0" smtClean="0">
                <a:latin typeface="Blackadder ITC" panose="04020505051007020D02" pitchFamily="82" charset="0"/>
              </a:rPr>
              <a:t> </a:t>
            </a:r>
            <a:r>
              <a:rPr lang="de-DE" dirty="0" smtClean="0">
                <a:latin typeface="Blackadder ITC" panose="04020505051007020D02" pitchFamily="82" charset="0"/>
              </a:rPr>
              <a:t>Turkey</a:t>
            </a:r>
            <a:r>
              <a:rPr lang="de-DE" dirty="0" smtClean="0">
                <a:latin typeface="Blackadder ITC" panose="04020505051007020D02" pitchFamily="82" charset="0"/>
              </a:rPr>
              <a:t>!</a:t>
            </a:r>
            <a:br>
              <a:rPr lang="de-DE" dirty="0" smtClean="0">
                <a:latin typeface="Blackadder ITC" panose="04020505051007020D02" pitchFamily="82" charset="0"/>
              </a:rPr>
            </a:br>
            <a:r>
              <a:rPr lang="de-DE" dirty="0" smtClean="0">
                <a:latin typeface="Blackadder ITC" panose="04020505051007020D02" pitchFamily="82" charset="0"/>
              </a:rPr>
              <a:t>( mit Daniel und </a:t>
            </a:r>
            <a:r>
              <a:rPr lang="de-DE" dirty="0" smtClean="0">
                <a:latin typeface="Blackadder ITC" panose="04020505051007020D02" pitchFamily="82" charset="0"/>
              </a:rPr>
              <a:t>Maria</a:t>
            </a:r>
            <a:r>
              <a:rPr lang="de-DE" dirty="0" smtClean="0">
                <a:latin typeface="Blackadder ITC" panose="04020505051007020D02" pitchFamily="82" charset="0"/>
              </a:rPr>
              <a:t>)</a:t>
            </a:r>
            <a:endParaRPr lang="de-DE" dirty="0">
              <a:latin typeface="Blackadder ITC" panose="04020505051007020D02" pitchFamily="82" charset="0"/>
            </a:endParaRPr>
          </a:p>
        </p:txBody>
      </p:sp>
      <p:sp>
        <p:nvSpPr>
          <p:cNvPr id="3" name="Textplatzhalter 2"/>
          <p:cNvSpPr>
            <a:spLocks noGrp="1"/>
          </p:cNvSpPr>
          <p:nvPr>
            <p:ph type="body" idx="1"/>
          </p:nvPr>
        </p:nvSpPr>
        <p:spPr>
          <a:xfrm>
            <a:off x="1475656" y="1535113"/>
            <a:ext cx="3021732" cy="525735"/>
          </a:xfrm>
        </p:spPr>
        <p:txBody>
          <a:bodyPr/>
          <a:lstStyle/>
          <a:p>
            <a:r>
              <a:rPr lang="de-DE" dirty="0" smtClean="0">
                <a:latin typeface="Blackadder ITC" panose="04020505051007020D02" pitchFamily="82" charset="0"/>
              </a:rPr>
              <a:t>Besuch in Side</a:t>
            </a:r>
            <a:endParaRPr lang="de-DE" dirty="0">
              <a:latin typeface="Blackadder ITC" panose="04020505051007020D02" pitchFamily="82" charset="0"/>
            </a:endParaRPr>
          </a:p>
        </p:txBody>
      </p:sp>
      <p:pic>
        <p:nvPicPr>
          <p:cNvPr id="8194" name="Picture 2" descr="C:\Users\Sarah\Desktop\Neuer Ordner\CIMG3217.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5184179"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Sarah\Desktop\Neuer Ordner\CIMG3300.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995561"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066419"/>
      </p:ext>
    </p:extLst>
  </p:cSld>
  <p:clrMapOvr>
    <a:masterClrMapping/>
  </p:clrMapOvr>
  <mc:AlternateContent xmlns:mc="http://schemas.openxmlformats.org/markup-compatibility/2006" xmlns:p14="http://schemas.microsoft.com/office/powerpoint/2010/main">
    <mc:Choice Requires="p14">
      <p:transition p14:dur="100" advClick="0" advTm="8000">
        <p:cut/>
      </p:transition>
    </mc:Choice>
    <mc:Fallback xmlns="">
      <p:transition advClick="0" advTm="8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Textplatzhalter 2"/>
          <p:cNvSpPr>
            <a:spLocks noGrp="1"/>
          </p:cNvSpPr>
          <p:nvPr>
            <p:ph type="body" idx="1"/>
          </p:nvPr>
        </p:nvSpPr>
        <p:spPr>
          <a:xfrm>
            <a:off x="971600" y="1340768"/>
            <a:ext cx="3312368" cy="834107"/>
          </a:xfrm>
        </p:spPr>
        <p:txBody>
          <a:bodyPr>
            <a:noAutofit/>
          </a:bodyPr>
          <a:lstStyle/>
          <a:p>
            <a:r>
              <a:rPr lang="de-DE" dirty="0" smtClean="0">
                <a:latin typeface="Blackadder ITC" panose="04020505051007020D02" pitchFamily="82" charset="0"/>
              </a:rPr>
              <a:t>Relaxen am Pool stand auf der Tagesordnung</a:t>
            </a:r>
            <a:endParaRPr lang="de-DE" dirty="0">
              <a:latin typeface="Blackadder ITC" panose="04020505051007020D02" pitchFamily="82" charset="0"/>
            </a:endParaRPr>
          </a:p>
        </p:txBody>
      </p:sp>
      <p:sp>
        <p:nvSpPr>
          <p:cNvPr id="5" name="Textplatzhalter 4"/>
          <p:cNvSpPr>
            <a:spLocks noGrp="1"/>
          </p:cNvSpPr>
          <p:nvPr>
            <p:ph type="body" sz="quarter" idx="3"/>
          </p:nvPr>
        </p:nvSpPr>
        <p:spPr>
          <a:xfrm>
            <a:off x="4499993" y="1535113"/>
            <a:ext cx="4186808" cy="639762"/>
          </a:xfrm>
        </p:spPr>
        <p:txBody>
          <a:bodyPr>
            <a:noAutofit/>
          </a:bodyPr>
          <a:lstStyle/>
          <a:p>
            <a:r>
              <a:rPr lang="de-DE" dirty="0" smtClean="0">
                <a:latin typeface="Blackadder ITC" panose="04020505051007020D02" pitchFamily="82" charset="0"/>
              </a:rPr>
              <a:t>Nach </a:t>
            </a:r>
            <a:r>
              <a:rPr lang="de-DE" dirty="0" smtClean="0">
                <a:latin typeface="Blackadder ITC" panose="04020505051007020D02" pitchFamily="82" charset="0"/>
              </a:rPr>
              <a:t>langer, </a:t>
            </a:r>
            <a:r>
              <a:rPr lang="de-DE" dirty="0" smtClean="0">
                <a:latin typeface="Blackadder ITC" panose="04020505051007020D02" pitchFamily="82" charset="0"/>
              </a:rPr>
              <a:t>langer </a:t>
            </a:r>
            <a:r>
              <a:rPr lang="de-DE" dirty="0" smtClean="0">
                <a:latin typeface="Blackadder ITC" panose="04020505051007020D02" pitchFamily="82" charset="0"/>
              </a:rPr>
              <a:t>Suche </a:t>
            </a:r>
            <a:r>
              <a:rPr lang="de-DE" dirty="0">
                <a:latin typeface="Blackadder ITC" panose="04020505051007020D02" pitchFamily="82" charset="0"/>
              </a:rPr>
              <a:t>g</a:t>
            </a:r>
            <a:r>
              <a:rPr lang="de-DE" dirty="0" smtClean="0">
                <a:latin typeface="Blackadder ITC" panose="04020505051007020D02" pitchFamily="82" charset="0"/>
              </a:rPr>
              <a:t>lücklich </a:t>
            </a:r>
            <a:r>
              <a:rPr lang="de-DE" dirty="0" smtClean="0">
                <a:latin typeface="Blackadder ITC" panose="04020505051007020D02" pitchFamily="82" charset="0"/>
              </a:rPr>
              <a:t>mit Hundetasche in </a:t>
            </a:r>
            <a:r>
              <a:rPr lang="de-DE" dirty="0" smtClean="0">
                <a:latin typeface="Blackadder ITC" panose="04020505051007020D02" pitchFamily="82" charset="0"/>
              </a:rPr>
              <a:t>den F</a:t>
            </a:r>
            <a:r>
              <a:rPr lang="de-DE" dirty="0" smtClean="0">
                <a:latin typeface="Blackadder ITC" panose="04020505051007020D02" pitchFamily="82" charset="0"/>
              </a:rPr>
              <a:t>lieger </a:t>
            </a:r>
            <a:r>
              <a:rPr lang="de-DE" dirty="0" smtClean="0">
                <a:latin typeface="Blackadder ITC" panose="04020505051007020D02" pitchFamily="82" charset="0"/>
              </a:rPr>
              <a:t>gestiegen</a:t>
            </a:r>
            <a:endParaRPr lang="de-DE" dirty="0">
              <a:latin typeface="Blackadder ITC" panose="04020505051007020D02" pitchFamily="82" charset="0"/>
            </a:endParaRPr>
          </a:p>
        </p:txBody>
      </p:sp>
      <p:pic>
        <p:nvPicPr>
          <p:cNvPr id="9218" name="Picture 2" descr="C:\Users\Sarah\Desktop\Neuer Ordner\CIMG3237.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995561"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Sarah\Desktop\Neuer Ordner\CIMG3366.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5184179" y="2174875"/>
            <a:ext cx="2963466" cy="395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329321"/>
      </p:ext>
    </p:extLst>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871</Words>
  <Application>Microsoft Office PowerPoint</Application>
  <PresentationFormat>Bildschirmpräsentation (4:3)</PresentationFormat>
  <Paragraphs>71</Paragraphs>
  <Slides>31</Slides>
  <Notes>0</Notes>
  <HiddenSlides>0</HiddenSlides>
  <MMClips>2</MMClips>
  <ScaleCrop>false</ScaleCrop>
  <HeadingPairs>
    <vt:vector size="4" baseType="variant">
      <vt:variant>
        <vt:lpstr>Design</vt:lpstr>
      </vt:variant>
      <vt:variant>
        <vt:i4>1</vt:i4>
      </vt:variant>
      <vt:variant>
        <vt:lpstr>Folientitel</vt:lpstr>
      </vt:variant>
      <vt:variant>
        <vt:i4>31</vt:i4>
      </vt:variant>
    </vt:vector>
  </HeadingPairs>
  <TitlesOfParts>
    <vt:vector size="32" baseType="lpstr">
      <vt:lpstr>Larissa</vt:lpstr>
      <vt:lpstr>In Memories</vt:lpstr>
      <vt:lpstr>Es begann alles ganz harmlos mit einem gemeinsamen Besuch auf dem Baumblütenfest in Werder 2012, durch ein eher lustigen Zufall…..</vt:lpstr>
      <vt:lpstr>Recht schnell gab es ein wiedersehen, mit mir und Anny , die dich sofort lieb gewonnen hat…</vt:lpstr>
      <vt:lpstr>Uns war klar wir wollen eine gemeinsame Zukunft</vt:lpstr>
      <vt:lpstr>Vorab am Herrentag erwartet dich ein Kuchen ..</vt:lpstr>
      <vt:lpstr>Wir verbrachten einen wunderschönen Tag im Filmpark Babelsberg</vt:lpstr>
      <vt:lpstr>Kurzentschlossen buchten wir eine Türkeireise. Um die Urlaubskasse aufzubessern, ging es erst mal auf den Flohmarkt „ Plunder“ verkaufen</vt:lpstr>
      <vt:lpstr>Mr. Krebs goes Turkey! ( mit Daniel und Maria)</vt:lpstr>
      <vt:lpstr>PowerPoint-Präsentation</vt:lpstr>
      <vt:lpstr>Ein Anruf: X- Diaries!  5 Wochen auf Mallorca folgten…</vt:lpstr>
      <vt:lpstr>…..in denen du fleißig an unserem Nest gewerkelt und mir damit eine große Freude gemacht hast</vt:lpstr>
      <vt:lpstr>Mein 24. Geburtstag stand an &lt;3</vt:lpstr>
      <vt:lpstr>Am 3. 10. sind wir aufs Fest am Brandenburger Tor gegangen</vt:lpstr>
      <vt:lpstr>Halloween stand vor der Tür, wir suchten die passende Verkleidung…</vt:lpstr>
      <vt:lpstr>Weihnachten verbrachten wir bei deiner Familie </vt:lpstr>
      <vt:lpstr>PowerPoint-Präsentation</vt:lpstr>
      <vt:lpstr>Der kontakt zu mein Eltern wurde besser, und durch die Hochzeit meiner Schwester , kam stress bei der Kleider suche auf</vt:lpstr>
      <vt:lpstr>Um dem Hochzeitsstress zu entkommen ging es in den Urlaub: TÜRKEI !</vt:lpstr>
      <vt:lpstr>PowerPoint-Präsentation</vt:lpstr>
      <vt:lpstr>Kurztrip an die Ostsee</vt:lpstr>
      <vt:lpstr>Der   JGA  stand bevor</vt:lpstr>
      <vt:lpstr>Und wieder gingen wir meinem Hobby nach:  TRÖDEL</vt:lpstr>
      <vt:lpstr>Der Tag der Tage war da! 07.09.2013</vt:lpstr>
      <vt:lpstr>Mein 25. Geburtstag mit einer tollen  Überraschung :Besuch im Movie Park</vt:lpstr>
      <vt:lpstr>3. Oktober 2013 Brandenburger Tor  </vt:lpstr>
      <vt:lpstr>Hörspiel Kino im Planetarium </vt:lpstr>
      <vt:lpstr>Meine Geburtstagsparty </vt:lpstr>
      <vt:lpstr>PowerPoint-Präsentation</vt:lpstr>
      <vt:lpstr>Besuch im Erholungstempel</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Rückblick</dc:title>
  <dc:creator>Sarah</dc:creator>
  <cp:lastModifiedBy>Oliver Bothe</cp:lastModifiedBy>
  <cp:revision>30</cp:revision>
  <dcterms:created xsi:type="dcterms:W3CDTF">2013-10-02T08:48:17Z</dcterms:created>
  <dcterms:modified xsi:type="dcterms:W3CDTF">2013-10-23T13:00:59Z</dcterms:modified>
</cp:coreProperties>
</file>